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6"/>
  </p:notesMasterIdLst>
  <p:sldIdLst>
    <p:sldId id="360" r:id="rId2"/>
    <p:sldId id="361" r:id="rId3"/>
    <p:sldId id="362" r:id="rId4"/>
    <p:sldId id="363"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9144000" cy="6858000" type="screen4x3"/>
  <p:notesSz cx="6997700" cy="9194800"/>
  <p:embeddedFontLst>
    <p:embeddedFont>
      <p:font typeface="Helvetica Neue" panose="02000503000000020004"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6">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67F9-6B8D-4537-87E8-312A73754733}">
  <a:tblStyle styleId="{56FE67F9-6B8D-4537-87E8-312A7375473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EFF"/>
          </a:solidFill>
        </a:fill>
      </a:tcStyle>
    </a:wholeTbl>
    <a:band1H>
      <a:tcTxStyle/>
      <a:tcStyle>
        <a:tcBdr/>
        <a:fill>
          <a:solidFill>
            <a:srgbClr val="D1DBFE"/>
          </a:solidFill>
        </a:fill>
      </a:tcStyle>
    </a:band1H>
    <a:band2H>
      <a:tcTxStyle/>
      <a:tcStyle>
        <a:tcBdr/>
      </a:tcStyle>
    </a:band2H>
    <a:band1V>
      <a:tcTxStyle/>
      <a:tcStyle>
        <a:tcBdr/>
        <a:fill>
          <a:solidFill>
            <a:srgbClr val="D1DBF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24" d="100"/>
          <a:sy n="124" d="100"/>
        </p:scale>
        <p:origin x="1824" y="16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3813" y="22225"/>
            <a:ext cx="3040063" cy="409575"/>
          </a:xfrm>
          <a:prstGeom prst="rect">
            <a:avLst/>
          </a:prstGeom>
          <a:noFill/>
          <a:ln>
            <a:noFill/>
          </a:ln>
        </p:spPr>
        <p:txBody>
          <a:bodyPr spcFirstLastPara="1" wrap="square" lIns="17150" tIns="0" rIns="17150" bIns="0" anchor="t"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83038" y="22225"/>
            <a:ext cx="3038475" cy="409575"/>
          </a:xfrm>
          <a:prstGeom prst="rect">
            <a:avLst/>
          </a:prstGeom>
          <a:noFill/>
          <a:ln>
            <a:noFill/>
          </a:ln>
        </p:spPr>
        <p:txBody>
          <a:bodyPr spcFirstLastPara="1" wrap="square" lIns="17150" tIns="0" rIns="17150" bIns="0" anchor="t" anchorCtr="0"/>
          <a:lstStyle>
            <a:lvl1pPr marR="0" lvl="0" algn="r"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ftr" idx="11"/>
          </p:nvPr>
        </p:nvSpPr>
        <p:spPr>
          <a:xfrm>
            <a:off x="-23813" y="8763000"/>
            <a:ext cx="3040063" cy="409575"/>
          </a:xfrm>
          <a:prstGeom prst="rect">
            <a:avLst/>
          </a:prstGeom>
          <a:noFill/>
          <a:ln>
            <a:noFill/>
          </a:ln>
        </p:spPr>
        <p:txBody>
          <a:bodyPr spcFirstLastPara="1" wrap="square" lIns="17150" tIns="0" rIns="17150" bIns="0" anchor="b"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sldNum" idx="12"/>
          </p:nvPr>
        </p:nvSpPr>
        <p:spPr>
          <a:xfrm>
            <a:off x="3983038" y="8763000"/>
            <a:ext cx="3038475" cy="409575"/>
          </a:xfrm>
          <a:prstGeom prst="rect">
            <a:avLst/>
          </a:prstGeom>
          <a:noFill/>
          <a:ln>
            <a:noFill/>
          </a:ln>
        </p:spPr>
        <p:txBody>
          <a:bodyPr spcFirstLastPara="1" wrap="square" lIns="17150" tIns="0" rIns="17150" bIns="0" anchor="b" anchorCtr="0">
            <a:noAutofit/>
          </a:bodyPr>
          <a:lstStyle/>
          <a:p>
            <a:pPr marL="0" marR="0" lvl="0" indent="0" algn="r" rtl="0">
              <a:spcBef>
                <a:spcPts val="0"/>
              </a:spcBef>
              <a:spcAft>
                <a:spcPts val="0"/>
              </a:spcAft>
              <a:buNone/>
            </a:pPr>
            <a:fld id="{00000000-1234-1234-1234-123412341234}" type="slidenum">
              <a:rPr lang="en-US" sz="900" b="0" i="1" u="none" strike="noStrike" cap="none">
                <a:solidFill>
                  <a:schemeClr val="dk1"/>
                </a:solidFill>
                <a:latin typeface="Times New Roman"/>
                <a:ea typeface="Times New Roman"/>
                <a:cs typeface="Times New Roman"/>
                <a:sym typeface="Times New Roman"/>
              </a:rPr>
              <a:t>‹#›</a:t>
            </a:fld>
            <a:endParaRPr sz="900" b="0" i="1" u="none" strike="noStrike" cap="none">
              <a:solidFill>
                <a:schemeClr val="dk1"/>
              </a:solidFill>
              <a:latin typeface="Times New Roman"/>
              <a:ea typeface="Times New Roman"/>
              <a:cs typeface="Times New Roman"/>
              <a:sym typeface="Times New Roman"/>
            </a:endParaRPr>
          </a:p>
        </p:txBody>
      </p:sp>
      <p:sp>
        <p:nvSpPr>
          <p:cNvPr id="7" name="Google Shape;7;n"/>
          <p:cNvSpPr/>
          <p:nvPr/>
        </p:nvSpPr>
        <p:spPr>
          <a:xfrm>
            <a:off x="3122613" y="8761413"/>
            <a:ext cx="752475" cy="249237"/>
          </a:xfrm>
          <a:prstGeom prst="rect">
            <a:avLst/>
          </a:prstGeom>
          <a:noFill/>
          <a:ln>
            <a:noFill/>
          </a:ln>
        </p:spPr>
        <p:txBody>
          <a:bodyPr spcFirstLastPara="1" wrap="square" lIns="88600" tIns="44300" rIns="88600" bIns="44300" anchor="t" anchorCtr="0">
            <a:noAutofit/>
          </a:bodyPr>
          <a:lstStyle/>
          <a:p>
            <a:pPr marL="0" marR="0" lvl="0" indent="0" algn="ctr" rtl="0">
              <a:lnSpc>
                <a:spcPct val="90000"/>
              </a:lnSpc>
              <a:spcBef>
                <a:spcPts val="0"/>
              </a:spcBef>
              <a:spcAft>
                <a:spcPts val="0"/>
              </a:spcAft>
              <a:buNone/>
            </a:pPr>
            <a:r>
              <a:rPr lang="en-US" sz="1200" b="0" i="0" u="none" strike="noStrike" cap="none">
                <a:solidFill>
                  <a:schemeClr val="dk1"/>
                </a:solidFill>
                <a:latin typeface="Arial"/>
                <a:ea typeface="Arial"/>
                <a:cs typeface="Arial"/>
                <a:sym typeface="Arial"/>
              </a:rPr>
              <a:t>Page </a:t>
            </a: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8" name="Google Shape;8;n"/>
          <p:cNvSpPr>
            <a:spLocks noGrp="1" noRot="1" noChangeAspect="1"/>
          </p:cNvSpPr>
          <p:nvPr>
            <p:ph type="sldImg" idx="3"/>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9" name="Google Shape;9;n"/>
          <p:cNvSpPr txBox="1">
            <a:spLocks noGrp="1"/>
          </p:cNvSpPr>
          <p:nvPr>
            <p:ph type="body" idx="1"/>
          </p:nvPr>
        </p:nvSpPr>
        <p:spPr>
          <a:xfrm>
            <a:off x="933450" y="4367213"/>
            <a:ext cx="5130800" cy="4137025"/>
          </a:xfrm>
          <a:prstGeom prst="rect">
            <a:avLst/>
          </a:prstGeom>
          <a:noFill/>
          <a:ln>
            <a:noFill/>
          </a:ln>
        </p:spPr>
        <p:txBody>
          <a:bodyPr spcFirstLastPara="1" wrap="square" lIns="92900" tIns="45725" rIns="92900" bIns="45725" anchor="t" anchorCtr="0"/>
          <a:lstStyle>
            <a:lvl1pPr marL="457200" marR="0" lvl="0"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82311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03" name="Google Shape;303;p11: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13" name="Google Shape;313;p12: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23" name="Google Shape;323;p13: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33" name="Google Shape;333;p14: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45" name="Google Shape;345;p15: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6: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56" name="Google Shape;356;p16: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67" name="Google Shape;367;p17: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80" name="Google Shape;380;p18: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9: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90" name="Google Shape;390;p19: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0: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99" name="Google Shape;399;p20: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05" name="Google Shape;105;p3: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12" name="Google Shape;412;p21: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25" name="Google Shape;425;p22: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38" name="Google Shape;438;p23: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49" name="Google Shape;449;p24: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59" name="Google Shape;459;p25: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69" name="Google Shape;469;p26: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81" name="Google Shape;481;p27: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92" name="Google Shape;492;p28: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9: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01" name="Google Shape;501;p29: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0: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10" name="Google Shape;510;p30: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15" name="Google Shape;115;p4: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19" name="Google Shape;519;p31: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32" name="Google Shape;532;p32: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42" name="Google Shape;142;p5: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42" name="Google Shape;242;p6: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61" name="Google Shape;261;p7: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70" name="Google Shape;270;p8: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80" name="Google Shape;280;p9: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91" name="Google Shape;291;p10:notes"/>
          <p:cNvSpPr>
            <a:spLocks noGrp="1" noRot="1" noChangeAspect="1"/>
          </p:cNvSpPr>
          <p:nvPr>
            <p:ph type="sldImg" idx="2"/>
          </p:nvPr>
        </p:nvSpPr>
        <p:spPr>
          <a:xfrm>
            <a:off x="1457325" y="882650"/>
            <a:ext cx="40830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cxnSp>
        <p:nvCxnSpPr>
          <p:cNvPr id="19" name="Google Shape;19;p2"/>
          <p:cNvCxnSpPr/>
          <p:nvPr/>
        </p:nvCxnSpPr>
        <p:spPr>
          <a:xfrm>
            <a:off x="693738" y="1219200"/>
            <a:ext cx="7651750" cy="0"/>
          </a:xfrm>
          <a:prstGeom prst="straightConnector1">
            <a:avLst/>
          </a:prstGeom>
          <a:noFill/>
          <a:ln w="47625" cap="flat" cmpd="thinThick">
            <a:solidFill>
              <a:srgbClr val="FBBA03"/>
            </a:solidFill>
            <a:prstDash val="solid"/>
            <a:round/>
            <a:headEnd type="none" w="sm" len="sm"/>
            <a:tailEnd type="none" w="sm" len="sm"/>
          </a:ln>
        </p:spPr>
      </p:cxnSp>
      <p:pic>
        <p:nvPicPr>
          <p:cNvPr id="20" name="Google Shape;20;p2" descr="front"/>
          <p:cNvPicPr preferRelativeResize="0"/>
          <p:nvPr/>
        </p:nvPicPr>
        <p:blipFill rotWithShape="1">
          <a:blip r:embed="rId2">
            <a:alphaModFix/>
          </a:blip>
          <a:srcRect b="22223"/>
          <a:stretch/>
        </p:blipFill>
        <p:spPr>
          <a:xfrm>
            <a:off x="8153400" y="0"/>
            <a:ext cx="990600" cy="833438"/>
          </a:xfrm>
          <a:prstGeom prst="rect">
            <a:avLst/>
          </a:prstGeom>
          <a:noFill/>
          <a:ln>
            <a:noFill/>
          </a:ln>
        </p:spPr>
      </p:pic>
      <p:sp>
        <p:nvSpPr>
          <p:cNvPr id="21" name="Google Shape;21;p2"/>
          <p:cNvSpPr txBox="1">
            <a:spLocks noGrp="1"/>
          </p:cNvSpPr>
          <p:nvPr>
            <p:ph type="ctrTitle"/>
          </p:nvPr>
        </p:nvSpPr>
        <p:spPr>
          <a:xfrm>
            <a:off x="685800" y="2130425"/>
            <a:ext cx="7772400" cy="1470025"/>
          </a:xfrm>
          <a:prstGeom prst="rect">
            <a:avLst/>
          </a:prstGeom>
          <a:noFill/>
          <a:ln>
            <a:noFill/>
          </a:ln>
        </p:spPr>
        <p:txBody>
          <a:bodyPr spcFirstLastPara="1" wrap="square" lIns="92075" tIns="46025" rIns="92075" bIns="46025" anchor="ctr" anchorCtr="0"/>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371600" y="3886200"/>
            <a:ext cx="6400800" cy="1752600"/>
          </a:xfrm>
          <a:prstGeom prst="rect">
            <a:avLst/>
          </a:prstGeom>
          <a:noFill/>
          <a:ln>
            <a:noFill/>
          </a:ln>
        </p:spPr>
        <p:txBody>
          <a:bodyPr spcFirstLastPara="1" wrap="square" lIns="92075" tIns="46025" rIns="92075" bIns="46025" anchor="t" anchorCtr="0"/>
          <a:lstStyle>
            <a:lvl1pPr lvl="0" algn="ctr">
              <a:lnSpc>
                <a:spcPct val="90000"/>
              </a:lnSpc>
              <a:spcBef>
                <a:spcPts val="720"/>
              </a:spcBef>
              <a:spcAft>
                <a:spcPts val="0"/>
              </a:spcAft>
              <a:buClr>
                <a:schemeClr val="dk1"/>
              </a:buClr>
              <a:buSzPts val="2400"/>
              <a:buFont typeface="Arial"/>
              <a:buNone/>
              <a:defRPr/>
            </a:lvl1pPr>
            <a:lvl2pPr lvl="1" algn="l">
              <a:lnSpc>
                <a:spcPct val="90000"/>
              </a:lnSpc>
              <a:spcBef>
                <a:spcPts val="540"/>
              </a:spcBef>
              <a:spcAft>
                <a:spcPts val="0"/>
              </a:spcAft>
              <a:buClr>
                <a:schemeClr val="dk1"/>
              </a:buClr>
              <a:buSzPts val="1800"/>
              <a:buChar char="–"/>
              <a:defRPr/>
            </a:lvl2pPr>
            <a:lvl3pPr lvl="2" algn="l">
              <a:lnSpc>
                <a:spcPct val="90000"/>
              </a:lnSpc>
              <a:spcBef>
                <a:spcPts val="540"/>
              </a:spcBef>
              <a:spcAft>
                <a:spcPts val="0"/>
              </a:spcAft>
              <a:buClr>
                <a:schemeClr val="dk1"/>
              </a:buClr>
              <a:buSzPts val="1800"/>
              <a:buChar char="»"/>
              <a:defRPr/>
            </a:lvl3pPr>
            <a:lvl4pPr lvl="3" algn="l">
              <a:lnSpc>
                <a:spcPct val="90000"/>
              </a:lnSpc>
              <a:spcBef>
                <a:spcPts val="540"/>
              </a:spcBef>
              <a:spcAft>
                <a:spcPts val="0"/>
              </a:spcAft>
              <a:buClr>
                <a:schemeClr val="dk1"/>
              </a:buClr>
              <a:buSzPts val="1800"/>
              <a:buChar char="•"/>
              <a:defRPr/>
            </a:lvl4pPr>
            <a:lvl5pPr lvl="4" algn="l">
              <a:lnSpc>
                <a:spcPct val="90000"/>
              </a:lnSpc>
              <a:spcBef>
                <a:spcPts val="540"/>
              </a:spcBef>
              <a:spcAft>
                <a:spcPts val="0"/>
              </a:spcAft>
              <a:buClr>
                <a:schemeClr val="dk1"/>
              </a:buClr>
              <a:buSzPts val="1800"/>
              <a:buChar char="–"/>
              <a:defRPr/>
            </a:lvl5pPr>
            <a:lvl6pPr lvl="5" algn="l">
              <a:lnSpc>
                <a:spcPct val="90000"/>
              </a:lnSpc>
              <a:spcBef>
                <a:spcPts val="540"/>
              </a:spcBef>
              <a:spcAft>
                <a:spcPts val="0"/>
              </a:spcAft>
              <a:buClr>
                <a:schemeClr val="dk1"/>
              </a:buClr>
              <a:buSzPts val="1800"/>
              <a:buChar char="–"/>
              <a:defRPr/>
            </a:lvl6pPr>
            <a:lvl7pPr lvl="6" algn="l">
              <a:lnSpc>
                <a:spcPct val="90000"/>
              </a:lnSpc>
              <a:spcBef>
                <a:spcPts val="540"/>
              </a:spcBef>
              <a:spcAft>
                <a:spcPts val="0"/>
              </a:spcAft>
              <a:buClr>
                <a:schemeClr val="dk1"/>
              </a:buClr>
              <a:buSzPts val="1800"/>
              <a:buChar char="–"/>
              <a:defRPr/>
            </a:lvl7pPr>
            <a:lvl8pPr lvl="7" algn="l">
              <a:lnSpc>
                <a:spcPct val="90000"/>
              </a:lnSpc>
              <a:spcBef>
                <a:spcPts val="540"/>
              </a:spcBef>
              <a:spcAft>
                <a:spcPts val="0"/>
              </a:spcAft>
              <a:buClr>
                <a:schemeClr val="dk1"/>
              </a:buClr>
              <a:buSzPts val="1800"/>
              <a:buChar char="–"/>
              <a:defRPr/>
            </a:lvl8pPr>
            <a:lvl9pPr lvl="8" algn="l">
              <a:lnSpc>
                <a:spcPct val="90000"/>
              </a:lnSpc>
              <a:spcBef>
                <a:spcPts val="540"/>
              </a:spcBef>
              <a:spcAft>
                <a:spcPts val="0"/>
              </a:spcAft>
              <a:buClr>
                <a:schemeClr val="dk1"/>
              </a:buClr>
              <a:buSzPts val="1800"/>
              <a:buChar char="–"/>
              <a:defRPr/>
            </a:lvl9pPr>
          </a:lstStyle>
          <a:p>
            <a:endParaRPr/>
          </a:p>
        </p:txBody>
      </p:sp>
      <p:sp>
        <p:nvSpPr>
          <p:cNvPr id="23" name="Google Shape;23;p2"/>
          <p:cNvSpPr txBox="1">
            <a:spLocks noGrp="1"/>
          </p:cNvSpPr>
          <p:nvPr>
            <p:ph type="dt" idx="10"/>
          </p:nvPr>
        </p:nvSpPr>
        <p:spPr>
          <a:xfrm>
            <a:off x="0" y="6381750"/>
            <a:ext cx="1295400" cy="47625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200400" y="6381750"/>
            <a:ext cx="2895600" cy="47625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8077200" y="6381750"/>
            <a:ext cx="1066800" cy="47625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1pPr>
            <a:lvl2pPr marL="0" marR="0" lvl="1"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2pPr>
            <a:lvl3pPr marL="0" marR="0" lvl="2"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3pPr>
            <a:lvl4pPr marL="0" marR="0" lvl="3"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4pPr>
            <a:lvl5pPr marL="0" marR="0" lvl="4"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5pPr>
            <a:lvl6pPr marL="0" marR="0" lvl="5"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6pPr>
            <a:lvl7pPr marL="0" marR="0" lvl="6"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7pPr>
            <a:lvl8pPr marL="0" marR="0" lvl="7"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8pPr>
            <a:lvl9pPr marL="0" marR="0" lvl="8" indent="0" algn="r">
              <a:spcBef>
                <a:spcPts val="0"/>
              </a:spcBef>
              <a:spcAft>
                <a:spcPts val="0"/>
              </a:spcAft>
              <a:buNone/>
              <a:defRPr sz="1400" b="1" i="0" u="none" strike="noStrike" cap="none">
                <a:solidFill>
                  <a:srgbClr val="FBBA03"/>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1866900" y="-114300"/>
            <a:ext cx="5257800" cy="7620000"/>
          </a:xfrm>
          <a:prstGeom prst="rect">
            <a:avLst/>
          </a:prstGeom>
          <a:noFill/>
          <a:ln>
            <a:noFill/>
          </a:ln>
        </p:spPr>
        <p:txBody>
          <a:bodyPr spcFirstLastPara="1" wrap="square" lIns="92075" tIns="46025" rIns="92075" bIns="46025" anchor="t" anchorCtr="0"/>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81" name="Google Shape;81;p11"/>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685800" y="1066800"/>
            <a:ext cx="7620000" cy="5257800"/>
          </a:xfrm>
          <a:prstGeom prst="rect">
            <a:avLst/>
          </a:prstGeom>
          <a:noFill/>
          <a:ln>
            <a:noFill/>
          </a:ln>
        </p:spPr>
        <p:txBody>
          <a:bodyPr spcFirstLastPara="1" wrap="square" lIns="92075" tIns="46025" rIns="92075" bIns="46025" anchor="t" anchorCtr="0"/>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29" name="Google Shape;29;p3"/>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685800" y="1066800"/>
            <a:ext cx="3733800" cy="5257800"/>
          </a:xfrm>
          <a:prstGeom prst="rect">
            <a:avLst/>
          </a:prstGeom>
          <a:noFill/>
          <a:ln>
            <a:noFill/>
          </a:ln>
        </p:spPr>
        <p:txBody>
          <a:bodyPr spcFirstLastPara="1" wrap="square" lIns="92075" tIns="46025" rIns="92075" bIns="46025" anchor="t" anchorCtr="0"/>
          <a:lstStyle>
            <a:lvl1pPr marL="457200" lvl="0" indent="-406400" algn="l">
              <a:lnSpc>
                <a:spcPct val="90000"/>
              </a:lnSpc>
              <a:spcBef>
                <a:spcPts val="840"/>
              </a:spcBef>
              <a:spcAft>
                <a:spcPts val="0"/>
              </a:spcAft>
              <a:buClr>
                <a:schemeClr val="dk1"/>
              </a:buClr>
              <a:buSzPts val="2800"/>
              <a:buFont typeface="Arial"/>
              <a:buChar char="•"/>
              <a:defRPr sz="2800"/>
            </a:lvl1pPr>
            <a:lvl2pPr marL="914400" lvl="1" indent="-381000" algn="l">
              <a:lnSpc>
                <a:spcPct val="90000"/>
              </a:lnSpc>
              <a:spcBef>
                <a:spcPts val="720"/>
              </a:spcBef>
              <a:spcAft>
                <a:spcPts val="0"/>
              </a:spcAft>
              <a:buClr>
                <a:schemeClr val="dk1"/>
              </a:buClr>
              <a:buSzPts val="2400"/>
              <a:buFont typeface="Arial"/>
              <a:buChar char="–"/>
              <a:defRPr sz="2400"/>
            </a:lvl2pPr>
            <a:lvl3pPr marL="1371600" lvl="2" indent="-355600" algn="l">
              <a:lnSpc>
                <a:spcPct val="90000"/>
              </a:lnSpc>
              <a:spcBef>
                <a:spcPts val="600"/>
              </a:spcBef>
              <a:spcAft>
                <a:spcPts val="0"/>
              </a:spcAft>
              <a:buClr>
                <a:schemeClr val="dk1"/>
              </a:buClr>
              <a:buSzPts val="2000"/>
              <a:buFont typeface="Arial"/>
              <a:buChar char="»"/>
              <a:defRPr sz="2000"/>
            </a:lvl3pPr>
            <a:lvl4pPr marL="1828800" lvl="3" indent="-342900" algn="l">
              <a:lnSpc>
                <a:spcPct val="90000"/>
              </a:lnSpc>
              <a:spcBef>
                <a:spcPts val="540"/>
              </a:spcBef>
              <a:spcAft>
                <a:spcPts val="0"/>
              </a:spcAft>
              <a:buClr>
                <a:schemeClr val="dk1"/>
              </a:buClr>
              <a:buSzPts val="1800"/>
              <a:buFont typeface="Arial"/>
              <a:buChar char="•"/>
              <a:defRPr sz="1800"/>
            </a:lvl4pPr>
            <a:lvl5pPr marL="2286000" lvl="4" indent="-342900" algn="l">
              <a:lnSpc>
                <a:spcPct val="90000"/>
              </a:lnSpc>
              <a:spcBef>
                <a:spcPts val="540"/>
              </a:spcBef>
              <a:spcAft>
                <a:spcPts val="0"/>
              </a:spcAft>
              <a:buClr>
                <a:schemeClr val="dk1"/>
              </a:buClr>
              <a:buSzPts val="1800"/>
              <a:buFont typeface="Arial"/>
              <a:buChar char="–"/>
              <a:defRPr sz="1800"/>
            </a:lvl5pPr>
            <a:lvl6pPr marL="2743200" lvl="5" indent="-342900" algn="l">
              <a:lnSpc>
                <a:spcPct val="90000"/>
              </a:lnSpc>
              <a:spcBef>
                <a:spcPts val="540"/>
              </a:spcBef>
              <a:spcAft>
                <a:spcPts val="0"/>
              </a:spcAft>
              <a:buClr>
                <a:schemeClr val="dk1"/>
              </a:buClr>
              <a:buSzPts val="1800"/>
              <a:buFont typeface="Arial"/>
              <a:buChar char="–"/>
              <a:defRPr sz="1800"/>
            </a:lvl6pPr>
            <a:lvl7pPr marL="3200400" lvl="6" indent="-342900" algn="l">
              <a:lnSpc>
                <a:spcPct val="90000"/>
              </a:lnSpc>
              <a:spcBef>
                <a:spcPts val="540"/>
              </a:spcBef>
              <a:spcAft>
                <a:spcPts val="0"/>
              </a:spcAft>
              <a:buClr>
                <a:schemeClr val="dk1"/>
              </a:buClr>
              <a:buSzPts val="1800"/>
              <a:buFont typeface="Arial"/>
              <a:buChar char="–"/>
              <a:defRPr sz="1800"/>
            </a:lvl7pPr>
            <a:lvl8pPr marL="3657600" lvl="7" indent="-342900" algn="l">
              <a:lnSpc>
                <a:spcPct val="90000"/>
              </a:lnSpc>
              <a:spcBef>
                <a:spcPts val="540"/>
              </a:spcBef>
              <a:spcAft>
                <a:spcPts val="0"/>
              </a:spcAft>
              <a:buClr>
                <a:schemeClr val="dk1"/>
              </a:buClr>
              <a:buSzPts val="1800"/>
              <a:buFont typeface="Arial"/>
              <a:buChar char="–"/>
              <a:defRPr sz="1800"/>
            </a:lvl8pPr>
            <a:lvl9pPr marL="4114800" lvl="8" indent="-342900" algn="l">
              <a:lnSpc>
                <a:spcPct val="90000"/>
              </a:lnSpc>
              <a:spcBef>
                <a:spcPts val="540"/>
              </a:spcBef>
              <a:spcAft>
                <a:spcPts val="0"/>
              </a:spcAft>
              <a:buClr>
                <a:schemeClr val="dk1"/>
              </a:buClr>
              <a:buSzPts val="1800"/>
              <a:buFont typeface="Arial"/>
              <a:buChar char="–"/>
              <a:defRPr sz="1800"/>
            </a:lvl9pPr>
          </a:lstStyle>
          <a:p>
            <a:endParaRPr/>
          </a:p>
        </p:txBody>
      </p:sp>
      <p:sp>
        <p:nvSpPr>
          <p:cNvPr id="35" name="Google Shape;35;p4"/>
          <p:cNvSpPr txBox="1">
            <a:spLocks noGrp="1"/>
          </p:cNvSpPr>
          <p:nvPr>
            <p:ph type="body" idx="2"/>
          </p:nvPr>
        </p:nvSpPr>
        <p:spPr>
          <a:xfrm>
            <a:off x="4572000" y="1066800"/>
            <a:ext cx="3733800" cy="5257800"/>
          </a:xfrm>
          <a:prstGeom prst="rect">
            <a:avLst/>
          </a:prstGeom>
          <a:noFill/>
          <a:ln>
            <a:noFill/>
          </a:ln>
        </p:spPr>
        <p:txBody>
          <a:bodyPr spcFirstLastPara="1" wrap="square" lIns="92075" tIns="46025" rIns="92075" bIns="46025" anchor="t" anchorCtr="0"/>
          <a:lstStyle>
            <a:lvl1pPr marL="457200" lvl="0" indent="-406400" algn="l">
              <a:lnSpc>
                <a:spcPct val="90000"/>
              </a:lnSpc>
              <a:spcBef>
                <a:spcPts val="840"/>
              </a:spcBef>
              <a:spcAft>
                <a:spcPts val="0"/>
              </a:spcAft>
              <a:buClr>
                <a:schemeClr val="dk1"/>
              </a:buClr>
              <a:buSzPts val="2800"/>
              <a:buFont typeface="Arial"/>
              <a:buChar char="•"/>
              <a:defRPr sz="2800"/>
            </a:lvl1pPr>
            <a:lvl2pPr marL="914400" lvl="1" indent="-381000" algn="l">
              <a:lnSpc>
                <a:spcPct val="90000"/>
              </a:lnSpc>
              <a:spcBef>
                <a:spcPts val="720"/>
              </a:spcBef>
              <a:spcAft>
                <a:spcPts val="0"/>
              </a:spcAft>
              <a:buClr>
                <a:schemeClr val="dk1"/>
              </a:buClr>
              <a:buSzPts val="2400"/>
              <a:buFont typeface="Arial"/>
              <a:buChar char="–"/>
              <a:defRPr sz="2400"/>
            </a:lvl2pPr>
            <a:lvl3pPr marL="1371600" lvl="2" indent="-355600" algn="l">
              <a:lnSpc>
                <a:spcPct val="90000"/>
              </a:lnSpc>
              <a:spcBef>
                <a:spcPts val="600"/>
              </a:spcBef>
              <a:spcAft>
                <a:spcPts val="0"/>
              </a:spcAft>
              <a:buClr>
                <a:schemeClr val="dk1"/>
              </a:buClr>
              <a:buSzPts val="2000"/>
              <a:buFont typeface="Arial"/>
              <a:buChar char="»"/>
              <a:defRPr sz="2000"/>
            </a:lvl3pPr>
            <a:lvl4pPr marL="1828800" lvl="3" indent="-342900" algn="l">
              <a:lnSpc>
                <a:spcPct val="90000"/>
              </a:lnSpc>
              <a:spcBef>
                <a:spcPts val="540"/>
              </a:spcBef>
              <a:spcAft>
                <a:spcPts val="0"/>
              </a:spcAft>
              <a:buClr>
                <a:schemeClr val="dk1"/>
              </a:buClr>
              <a:buSzPts val="1800"/>
              <a:buFont typeface="Arial"/>
              <a:buChar char="•"/>
              <a:defRPr sz="1800"/>
            </a:lvl4pPr>
            <a:lvl5pPr marL="2286000" lvl="4" indent="-342900" algn="l">
              <a:lnSpc>
                <a:spcPct val="90000"/>
              </a:lnSpc>
              <a:spcBef>
                <a:spcPts val="540"/>
              </a:spcBef>
              <a:spcAft>
                <a:spcPts val="0"/>
              </a:spcAft>
              <a:buClr>
                <a:schemeClr val="dk1"/>
              </a:buClr>
              <a:buSzPts val="1800"/>
              <a:buFont typeface="Arial"/>
              <a:buChar char="–"/>
              <a:defRPr sz="1800"/>
            </a:lvl5pPr>
            <a:lvl6pPr marL="2743200" lvl="5" indent="-342900" algn="l">
              <a:lnSpc>
                <a:spcPct val="90000"/>
              </a:lnSpc>
              <a:spcBef>
                <a:spcPts val="540"/>
              </a:spcBef>
              <a:spcAft>
                <a:spcPts val="0"/>
              </a:spcAft>
              <a:buClr>
                <a:schemeClr val="dk1"/>
              </a:buClr>
              <a:buSzPts val="1800"/>
              <a:buFont typeface="Arial"/>
              <a:buChar char="–"/>
              <a:defRPr sz="1800"/>
            </a:lvl6pPr>
            <a:lvl7pPr marL="3200400" lvl="6" indent="-342900" algn="l">
              <a:lnSpc>
                <a:spcPct val="90000"/>
              </a:lnSpc>
              <a:spcBef>
                <a:spcPts val="540"/>
              </a:spcBef>
              <a:spcAft>
                <a:spcPts val="0"/>
              </a:spcAft>
              <a:buClr>
                <a:schemeClr val="dk1"/>
              </a:buClr>
              <a:buSzPts val="1800"/>
              <a:buFont typeface="Arial"/>
              <a:buChar char="–"/>
              <a:defRPr sz="1800"/>
            </a:lvl7pPr>
            <a:lvl8pPr marL="3657600" lvl="7" indent="-342900" algn="l">
              <a:lnSpc>
                <a:spcPct val="90000"/>
              </a:lnSpc>
              <a:spcBef>
                <a:spcPts val="540"/>
              </a:spcBef>
              <a:spcAft>
                <a:spcPts val="0"/>
              </a:spcAft>
              <a:buClr>
                <a:schemeClr val="dk1"/>
              </a:buClr>
              <a:buSzPts val="1800"/>
              <a:buFont typeface="Arial"/>
              <a:buChar char="–"/>
              <a:defRPr sz="1800"/>
            </a:lvl8pPr>
            <a:lvl9pPr marL="4114800" lvl="8" indent="-342900" algn="l">
              <a:lnSpc>
                <a:spcPct val="90000"/>
              </a:lnSpc>
              <a:spcBef>
                <a:spcPts val="540"/>
              </a:spcBef>
              <a:spcAft>
                <a:spcPts val="0"/>
              </a:spcAft>
              <a:buClr>
                <a:schemeClr val="dk1"/>
              </a:buClr>
              <a:buSzPts val="1800"/>
              <a:buFont typeface="Arial"/>
              <a:buChar char="–"/>
              <a:defRPr sz="1800"/>
            </a:lvl9pPr>
          </a:lstStyle>
          <a:p>
            <a:endParaRPr/>
          </a:p>
        </p:txBody>
      </p:sp>
      <p:sp>
        <p:nvSpPr>
          <p:cNvPr id="36" name="Google Shape;36;p4"/>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457200" y="0"/>
            <a:ext cx="8229600" cy="91440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457200" y="1143000"/>
            <a:ext cx="4040188" cy="639762"/>
          </a:xfrm>
          <a:prstGeom prst="rect">
            <a:avLst/>
          </a:prstGeom>
          <a:noFill/>
          <a:ln>
            <a:noFill/>
          </a:ln>
        </p:spPr>
        <p:txBody>
          <a:bodyPr spcFirstLastPara="1" wrap="square" lIns="92075" tIns="46025" rIns="92075" bIns="46025" anchor="b" anchorCtr="0"/>
          <a:lstStyle>
            <a:lvl1pPr marL="457200" lvl="0" indent="-228600" algn="l">
              <a:lnSpc>
                <a:spcPct val="90000"/>
              </a:lnSpc>
              <a:spcBef>
                <a:spcPts val="720"/>
              </a:spcBef>
              <a:spcAft>
                <a:spcPts val="0"/>
              </a:spcAft>
              <a:buClr>
                <a:schemeClr val="dk1"/>
              </a:buClr>
              <a:buSzPts val="2400"/>
              <a:buFont typeface="Arial"/>
              <a:buNone/>
              <a:defRPr sz="2400" b="1"/>
            </a:lvl1pPr>
            <a:lvl2pPr marL="914400" lvl="1" indent="-228600" algn="l">
              <a:lnSpc>
                <a:spcPct val="90000"/>
              </a:lnSpc>
              <a:spcBef>
                <a:spcPts val="600"/>
              </a:spcBef>
              <a:spcAft>
                <a:spcPts val="0"/>
              </a:spcAft>
              <a:buClr>
                <a:schemeClr val="dk1"/>
              </a:buClr>
              <a:buSzPts val="2000"/>
              <a:buFont typeface="Arial"/>
              <a:buNone/>
              <a:defRPr sz="2000" b="1"/>
            </a:lvl2pPr>
            <a:lvl3pPr marL="1371600" lvl="2" indent="-228600" algn="l">
              <a:lnSpc>
                <a:spcPct val="90000"/>
              </a:lnSpc>
              <a:spcBef>
                <a:spcPts val="540"/>
              </a:spcBef>
              <a:spcAft>
                <a:spcPts val="0"/>
              </a:spcAft>
              <a:buClr>
                <a:schemeClr val="dk1"/>
              </a:buClr>
              <a:buSzPts val="1800"/>
              <a:buFont typeface="Arial"/>
              <a:buNone/>
              <a:defRPr sz="1800" b="1"/>
            </a:lvl3pPr>
            <a:lvl4pPr marL="1828800" lvl="3" indent="-228600" algn="l">
              <a:lnSpc>
                <a:spcPct val="90000"/>
              </a:lnSpc>
              <a:spcBef>
                <a:spcPts val="480"/>
              </a:spcBef>
              <a:spcAft>
                <a:spcPts val="0"/>
              </a:spcAft>
              <a:buClr>
                <a:schemeClr val="dk1"/>
              </a:buClr>
              <a:buSzPts val="1600"/>
              <a:buFont typeface="Arial"/>
              <a:buNone/>
              <a:defRPr sz="1600" b="1"/>
            </a:lvl4pPr>
            <a:lvl5pPr marL="2286000" lvl="4" indent="-228600" algn="l">
              <a:lnSpc>
                <a:spcPct val="90000"/>
              </a:lnSpc>
              <a:spcBef>
                <a:spcPts val="480"/>
              </a:spcBef>
              <a:spcAft>
                <a:spcPts val="0"/>
              </a:spcAft>
              <a:buClr>
                <a:schemeClr val="dk1"/>
              </a:buClr>
              <a:buSzPts val="1600"/>
              <a:buFont typeface="Arial"/>
              <a:buNone/>
              <a:defRPr sz="1600" b="1"/>
            </a:lvl5pPr>
            <a:lvl6pPr marL="2743200" lvl="5" indent="-228600" algn="l">
              <a:lnSpc>
                <a:spcPct val="90000"/>
              </a:lnSpc>
              <a:spcBef>
                <a:spcPts val="480"/>
              </a:spcBef>
              <a:spcAft>
                <a:spcPts val="0"/>
              </a:spcAft>
              <a:buClr>
                <a:schemeClr val="dk1"/>
              </a:buClr>
              <a:buSzPts val="1600"/>
              <a:buFont typeface="Arial"/>
              <a:buNone/>
              <a:defRPr sz="1600" b="1"/>
            </a:lvl6pPr>
            <a:lvl7pPr marL="3200400" lvl="6" indent="-228600" algn="l">
              <a:lnSpc>
                <a:spcPct val="90000"/>
              </a:lnSpc>
              <a:spcBef>
                <a:spcPts val="480"/>
              </a:spcBef>
              <a:spcAft>
                <a:spcPts val="0"/>
              </a:spcAft>
              <a:buClr>
                <a:schemeClr val="dk1"/>
              </a:buClr>
              <a:buSzPts val="1600"/>
              <a:buFont typeface="Arial"/>
              <a:buNone/>
              <a:defRPr sz="1600" b="1"/>
            </a:lvl7pPr>
            <a:lvl8pPr marL="3657600" lvl="7" indent="-228600" algn="l">
              <a:lnSpc>
                <a:spcPct val="90000"/>
              </a:lnSpc>
              <a:spcBef>
                <a:spcPts val="480"/>
              </a:spcBef>
              <a:spcAft>
                <a:spcPts val="0"/>
              </a:spcAft>
              <a:buClr>
                <a:schemeClr val="dk1"/>
              </a:buClr>
              <a:buSzPts val="1600"/>
              <a:buFont typeface="Arial"/>
              <a:buNone/>
              <a:defRPr sz="1600" b="1"/>
            </a:lvl8pPr>
            <a:lvl9pPr marL="4114800" lvl="8" indent="-228600" algn="l">
              <a:lnSpc>
                <a:spcPct val="90000"/>
              </a:lnSpc>
              <a:spcBef>
                <a:spcPts val="480"/>
              </a:spcBef>
              <a:spcAft>
                <a:spcPts val="0"/>
              </a:spcAft>
              <a:buClr>
                <a:schemeClr val="dk1"/>
              </a:buClr>
              <a:buSzPts val="1600"/>
              <a:buFont typeface="Arial"/>
              <a:buNone/>
              <a:defRPr sz="1600" b="1"/>
            </a:lvl9pPr>
          </a:lstStyle>
          <a:p>
            <a:endParaRPr/>
          </a:p>
        </p:txBody>
      </p:sp>
      <p:sp>
        <p:nvSpPr>
          <p:cNvPr id="42" name="Google Shape;42;p5"/>
          <p:cNvSpPr txBox="1">
            <a:spLocks noGrp="1"/>
          </p:cNvSpPr>
          <p:nvPr>
            <p:ph type="body" idx="2"/>
          </p:nvPr>
        </p:nvSpPr>
        <p:spPr>
          <a:xfrm>
            <a:off x="457200" y="1782762"/>
            <a:ext cx="4038600" cy="4465638"/>
          </a:xfrm>
          <a:prstGeom prst="rect">
            <a:avLst/>
          </a:prstGeom>
          <a:noFill/>
          <a:ln>
            <a:noFill/>
          </a:ln>
        </p:spPr>
        <p:txBody>
          <a:bodyPr spcFirstLastPara="1" wrap="square" lIns="92075" tIns="46025" rIns="92075" bIns="46025" anchor="t" anchorCtr="0"/>
          <a:lstStyle>
            <a:lvl1pPr marL="457200" lvl="0" indent="-381000" algn="l">
              <a:lnSpc>
                <a:spcPct val="90000"/>
              </a:lnSpc>
              <a:spcBef>
                <a:spcPts val="720"/>
              </a:spcBef>
              <a:spcAft>
                <a:spcPts val="0"/>
              </a:spcAft>
              <a:buClr>
                <a:schemeClr val="dk1"/>
              </a:buClr>
              <a:buSzPts val="2400"/>
              <a:buFont typeface="Arial"/>
              <a:buChar char="•"/>
              <a:defRPr sz="2400"/>
            </a:lvl1pPr>
            <a:lvl2pPr marL="914400" lvl="1" indent="-355600" algn="l">
              <a:lnSpc>
                <a:spcPct val="90000"/>
              </a:lnSpc>
              <a:spcBef>
                <a:spcPts val="600"/>
              </a:spcBef>
              <a:spcAft>
                <a:spcPts val="0"/>
              </a:spcAft>
              <a:buClr>
                <a:schemeClr val="dk1"/>
              </a:buClr>
              <a:buSzPts val="2000"/>
              <a:buFont typeface="Arial"/>
              <a:buChar char="–"/>
              <a:defRPr sz="2000"/>
            </a:lvl2pPr>
            <a:lvl3pPr marL="1371600" lvl="2" indent="-342900" algn="l">
              <a:lnSpc>
                <a:spcPct val="90000"/>
              </a:lnSpc>
              <a:spcBef>
                <a:spcPts val="540"/>
              </a:spcBef>
              <a:spcAft>
                <a:spcPts val="0"/>
              </a:spcAft>
              <a:buClr>
                <a:schemeClr val="dk1"/>
              </a:buClr>
              <a:buSzPts val="1800"/>
              <a:buFont typeface="Arial"/>
              <a:buChar char="»"/>
              <a:defRPr sz="1800"/>
            </a:lvl3pPr>
            <a:lvl4pPr marL="1828800" lvl="3" indent="-330200" algn="l">
              <a:lnSpc>
                <a:spcPct val="90000"/>
              </a:lnSpc>
              <a:spcBef>
                <a:spcPts val="480"/>
              </a:spcBef>
              <a:spcAft>
                <a:spcPts val="0"/>
              </a:spcAft>
              <a:buClr>
                <a:schemeClr val="dk1"/>
              </a:buClr>
              <a:buSzPts val="1600"/>
              <a:buFont typeface="Arial"/>
              <a:buChar char="•"/>
              <a:defRPr sz="1600"/>
            </a:lvl4pPr>
            <a:lvl5pPr marL="2286000" lvl="4" indent="-330200" algn="l">
              <a:lnSpc>
                <a:spcPct val="90000"/>
              </a:lnSpc>
              <a:spcBef>
                <a:spcPts val="480"/>
              </a:spcBef>
              <a:spcAft>
                <a:spcPts val="0"/>
              </a:spcAft>
              <a:buClr>
                <a:schemeClr val="dk1"/>
              </a:buClr>
              <a:buSzPts val="1600"/>
              <a:buFont typeface="Arial"/>
              <a:buChar char="–"/>
              <a:defRPr sz="1600"/>
            </a:lvl5pPr>
            <a:lvl6pPr marL="2743200" lvl="5" indent="-330200" algn="l">
              <a:lnSpc>
                <a:spcPct val="90000"/>
              </a:lnSpc>
              <a:spcBef>
                <a:spcPts val="480"/>
              </a:spcBef>
              <a:spcAft>
                <a:spcPts val="0"/>
              </a:spcAft>
              <a:buClr>
                <a:schemeClr val="dk1"/>
              </a:buClr>
              <a:buSzPts val="1600"/>
              <a:buFont typeface="Arial"/>
              <a:buChar char="–"/>
              <a:defRPr sz="1600"/>
            </a:lvl6pPr>
            <a:lvl7pPr marL="3200400" lvl="6" indent="-330200" algn="l">
              <a:lnSpc>
                <a:spcPct val="90000"/>
              </a:lnSpc>
              <a:spcBef>
                <a:spcPts val="480"/>
              </a:spcBef>
              <a:spcAft>
                <a:spcPts val="0"/>
              </a:spcAft>
              <a:buClr>
                <a:schemeClr val="dk1"/>
              </a:buClr>
              <a:buSzPts val="1600"/>
              <a:buFont typeface="Arial"/>
              <a:buChar char="–"/>
              <a:defRPr sz="1600"/>
            </a:lvl7pPr>
            <a:lvl8pPr marL="3657600" lvl="7" indent="-330200" algn="l">
              <a:lnSpc>
                <a:spcPct val="90000"/>
              </a:lnSpc>
              <a:spcBef>
                <a:spcPts val="480"/>
              </a:spcBef>
              <a:spcAft>
                <a:spcPts val="0"/>
              </a:spcAft>
              <a:buClr>
                <a:schemeClr val="dk1"/>
              </a:buClr>
              <a:buSzPts val="1600"/>
              <a:buFont typeface="Arial"/>
              <a:buChar char="–"/>
              <a:defRPr sz="1600"/>
            </a:lvl8pPr>
            <a:lvl9pPr marL="4114800" lvl="8" indent="-330200" algn="l">
              <a:lnSpc>
                <a:spcPct val="90000"/>
              </a:lnSpc>
              <a:spcBef>
                <a:spcPts val="480"/>
              </a:spcBef>
              <a:spcAft>
                <a:spcPts val="0"/>
              </a:spcAft>
              <a:buClr>
                <a:schemeClr val="dk1"/>
              </a:buClr>
              <a:buSzPts val="1600"/>
              <a:buFont typeface="Arial"/>
              <a:buChar char="–"/>
              <a:defRPr sz="1600"/>
            </a:lvl9pPr>
          </a:lstStyle>
          <a:p>
            <a:endParaRPr/>
          </a:p>
        </p:txBody>
      </p:sp>
      <p:sp>
        <p:nvSpPr>
          <p:cNvPr id="43" name="Google Shape;43;p5"/>
          <p:cNvSpPr txBox="1">
            <a:spLocks noGrp="1"/>
          </p:cNvSpPr>
          <p:nvPr>
            <p:ph type="body" idx="3"/>
          </p:nvPr>
        </p:nvSpPr>
        <p:spPr>
          <a:xfrm>
            <a:off x="4645025" y="1143000"/>
            <a:ext cx="4041775" cy="639762"/>
          </a:xfrm>
          <a:prstGeom prst="rect">
            <a:avLst/>
          </a:prstGeom>
          <a:noFill/>
          <a:ln>
            <a:noFill/>
          </a:ln>
        </p:spPr>
        <p:txBody>
          <a:bodyPr spcFirstLastPara="1" wrap="square" lIns="92075" tIns="46025" rIns="92075" bIns="46025" anchor="b" anchorCtr="0"/>
          <a:lstStyle>
            <a:lvl1pPr marL="457200" lvl="0" indent="-228600" algn="l">
              <a:lnSpc>
                <a:spcPct val="90000"/>
              </a:lnSpc>
              <a:spcBef>
                <a:spcPts val="720"/>
              </a:spcBef>
              <a:spcAft>
                <a:spcPts val="0"/>
              </a:spcAft>
              <a:buClr>
                <a:schemeClr val="dk1"/>
              </a:buClr>
              <a:buSzPts val="2400"/>
              <a:buFont typeface="Arial"/>
              <a:buNone/>
              <a:defRPr sz="2400" b="1"/>
            </a:lvl1pPr>
            <a:lvl2pPr marL="914400" lvl="1" indent="-228600" algn="l">
              <a:lnSpc>
                <a:spcPct val="90000"/>
              </a:lnSpc>
              <a:spcBef>
                <a:spcPts val="600"/>
              </a:spcBef>
              <a:spcAft>
                <a:spcPts val="0"/>
              </a:spcAft>
              <a:buClr>
                <a:schemeClr val="dk1"/>
              </a:buClr>
              <a:buSzPts val="2000"/>
              <a:buFont typeface="Arial"/>
              <a:buNone/>
              <a:defRPr sz="2000" b="1"/>
            </a:lvl2pPr>
            <a:lvl3pPr marL="1371600" lvl="2" indent="-228600" algn="l">
              <a:lnSpc>
                <a:spcPct val="90000"/>
              </a:lnSpc>
              <a:spcBef>
                <a:spcPts val="540"/>
              </a:spcBef>
              <a:spcAft>
                <a:spcPts val="0"/>
              </a:spcAft>
              <a:buClr>
                <a:schemeClr val="dk1"/>
              </a:buClr>
              <a:buSzPts val="1800"/>
              <a:buFont typeface="Arial"/>
              <a:buNone/>
              <a:defRPr sz="1800" b="1"/>
            </a:lvl3pPr>
            <a:lvl4pPr marL="1828800" lvl="3" indent="-228600" algn="l">
              <a:lnSpc>
                <a:spcPct val="90000"/>
              </a:lnSpc>
              <a:spcBef>
                <a:spcPts val="480"/>
              </a:spcBef>
              <a:spcAft>
                <a:spcPts val="0"/>
              </a:spcAft>
              <a:buClr>
                <a:schemeClr val="dk1"/>
              </a:buClr>
              <a:buSzPts val="1600"/>
              <a:buFont typeface="Arial"/>
              <a:buNone/>
              <a:defRPr sz="1600" b="1"/>
            </a:lvl4pPr>
            <a:lvl5pPr marL="2286000" lvl="4" indent="-228600" algn="l">
              <a:lnSpc>
                <a:spcPct val="90000"/>
              </a:lnSpc>
              <a:spcBef>
                <a:spcPts val="480"/>
              </a:spcBef>
              <a:spcAft>
                <a:spcPts val="0"/>
              </a:spcAft>
              <a:buClr>
                <a:schemeClr val="dk1"/>
              </a:buClr>
              <a:buSzPts val="1600"/>
              <a:buFont typeface="Arial"/>
              <a:buNone/>
              <a:defRPr sz="1600" b="1"/>
            </a:lvl5pPr>
            <a:lvl6pPr marL="2743200" lvl="5" indent="-228600" algn="l">
              <a:lnSpc>
                <a:spcPct val="90000"/>
              </a:lnSpc>
              <a:spcBef>
                <a:spcPts val="480"/>
              </a:spcBef>
              <a:spcAft>
                <a:spcPts val="0"/>
              </a:spcAft>
              <a:buClr>
                <a:schemeClr val="dk1"/>
              </a:buClr>
              <a:buSzPts val="1600"/>
              <a:buFont typeface="Arial"/>
              <a:buNone/>
              <a:defRPr sz="1600" b="1"/>
            </a:lvl6pPr>
            <a:lvl7pPr marL="3200400" lvl="6" indent="-228600" algn="l">
              <a:lnSpc>
                <a:spcPct val="90000"/>
              </a:lnSpc>
              <a:spcBef>
                <a:spcPts val="480"/>
              </a:spcBef>
              <a:spcAft>
                <a:spcPts val="0"/>
              </a:spcAft>
              <a:buClr>
                <a:schemeClr val="dk1"/>
              </a:buClr>
              <a:buSzPts val="1600"/>
              <a:buFont typeface="Arial"/>
              <a:buNone/>
              <a:defRPr sz="1600" b="1"/>
            </a:lvl7pPr>
            <a:lvl8pPr marL="3657600" lvl="7" indent="-228600" algn="l">
              <a:lnSpc>
                <a:spcPct val="90000"/>
              </a:lnSpc>
              <a:spcBef>
                <a:spcPts val="480"/>
              </a:spcBef>
              <a:spcAft>
                <a:spcPts val="0"/>
              </a:spcAft>
              <a:buClr>
                <a:schemeClr val="dk1"/>
              </a:buClr>
              <a:buSzPts val="1600"/>
              <a:buFont typeface="Arial"/>
              <a:buNone/>
              <a:defRPr sz="1600" b="1"/>
            </a:lvl8pPr>
            <a:lvl9pPr marL="4114800" lvl="8" indent="-228600" algn="l">
              <a:lnSpc>
                <a:spcPct val="90000"/>
              </a:lnSpc>
              <a:spcBef>
                <a:spcPts val="480"/>
              </a:spcBef>
              <a:spcAft>
                <a:spcPts val="0"/>
              </a:spcAft>
              <a:buClr>
                <a:schemeClr val="dk1"/>
              </a:buClr>
              <a:buSzPts val="1600"/>
              <a:buFont typeface="Arial"/>
              <a:buNone/>
              <a:defRPr sz="1600" b="1"/>
            </a:lvl9pPr>
          </a:lstStyle>
          <a:p>
            <a:endParaRPr/>
          </a:p>
        </p:txBody>
      </p:sp>
      <p:sp>
        <p:nvSpPr>
          <p:cNvPr id="44" name="Google Shape;44;p5"/>
          <p:cNvSpPr txBox="1">
            <a:spLocks noGrp="1"/>
          </p:cNvSpPr>
          <p:nvPr>
            <p:ph type="body" idx="4"/>
          </p:nvPr>
        </p:nvSpPr>
        <p:spPr>
          <a:xfrm>
            <a:off x="4645025" y="1782762"/>
            <a:ext cx="4041775" cy="4465638"/>
          </a:xfrm>
          <a:prstGeom prst="rect">
            <a:avLst/>
          </a:prstGeom>
          <a:noFill/>
          <a:ln>
            <a:noFill/>
          </a:ln>
        </p:spPr>
        <p:txBody>
          <a:bodyPr spcFirstLastPara="1" wrap="square" lIns="92075" tIns="46025" rIns="92075" bIns="46025" anchor="t" anchorCtr="0"/>
          <a:lstStyle>
            <a:lvl1pPr marL="457200" lvl="0" indent="-381000" algn="l">
              <a:lnSpc>
                <a:spcPct val="90000"/>
              </a:lnSpc>
              <a:spcBef>
                <a:spcPts val="720"/>
              </a:spcBef>
              <a:spcAft>
                <a:spcPts val="0"/>
              </a:spcAft>
              <a:buClr>
                <a:schemeClr val="dk1"/>
              </a:buClr>
              <a:buSzPts val="2400"/>
              <a:buFont typeface="Arial"/>
              <a:buChar char="•"/>
              <a:defRPr sz="2400"/>
            </a:lvl1pPr>
            <a:lvl2pPr marL="914400" lvl="1" indent="-355600" algn="l">
              <a:lnSpc>
                <a:spcPct val="90000"/>
              </a:lnSpc>
              <a:spcBef>
                <a:spcPts val="600"/>
              </a:spcBef>
              <a:spcAft>
                <a:spcPts val="0"/>
              </a:spcAft>
              <a:buClr>
                <a:schemeClr val="dk1"/>
              </a:buClr>
              <a:buSzPts val="2000"/>
              <a:buFont typeface="Arial"/>
              <a:buChar char="–"/>
              <a:defRPr sz="2000"/>
            </a:lvl2pPr>
            <a:lvl3pPr marL="1371600" lvl="2" indent="-342900" algn="l">
              <a:lnSpc>
                <a:spcPct val="90000"/>
              </a:lnSpc>
              <a:spcBef>
                <a:spcPts val="540"/>
              </a:spcBef>
              <a:spcAft>
                <a:spcPts val="0"/>
              </a:spcAft>
              <a:buClr>
                <a:schemeClr val="dk1"/>
              </a:buClr>
              <a:buSzPts val="1800"/>
              <a:buFont typeface="Arial"/>
              <a:buChar char="»"/>
              <a:defRPr sz="1800"/>
            </a:lvl3pPr>
            <a:lvl4pPr marL="1828800" lvl="3" indent="-330200" algn="l">
              <a:lnSpc>
                <a:spcPct val="90000"/>
              </a:lnSpc>
              <a:spcBef>
                <a:spcPts val="480"/>
              </a:spcBef>
              <a:spcAft>
                <a:spcPts val="0"/>
              </a:spcAft>
              <a:buClr>
                <a:schemeClr val="dk1"/>
              </a:buClr>
              <a:buSzPts val="1600"/>
              <a:buFont typeface="Arial"/>
              <a:buChar char="•"/>
              <a:defRPr sz="1600"/>
            </a:lvl4pPr>
            <a:lvl5pPr marL="2286000" lvl="4" indent="-330200" algn="l">
              <a:lnSpc>
                <a:spcPct val="90000"/>
              </a:lnSpc>
              <a:spcBef>
                <a:spcPts val="480"/>
              </a:spcBef>
              <a:spcAft>
                <a:spcPts val="0"/>
              </a:spcAft>
              <a:buClr>
                <a:schemeClr val="dk1"/>
              </a:buClr>
              <a:buSzPts val="1600"/>
              <a:buFont typeface="Arial"/>
              <a:buChar char="–"/>
              <a:defRPr sz="1600"/>
            </a:lvl5pPr>
            <a:lvl6pPr marL="2743200" lvl="5" indent="-330200" algn="l">
              <a:lnSpc>
                <a:spcPct val="90000"/>
              </a:lnSpc>
              <a:spcBef>
                <a:spcPts val="480"/>
              </a:spcBef>
              <a:spcAft>
                <a:spcPts val="0"/>
              </a:spcAft>
              <a:buClr>
                <a:schemeClr val="dk1"/>
              </a:buClr>
              <a:buSzPts val="1600"/>
              <a:buFont typeface="Arial"/>
              <a:buChar char="–"/>
              <a:defRPr sz="1600"/>
            </a:lvl6pPr>
            <a:lvl7pPr marL="3200400" lvl="6" indent="-330200" algn="l">
              <a:lnSpc>
                <a:spcPct val="90000"/>
              </a:lnSpc>
              <a:spcBef>
                <a:spcPts val="480"/>
              </a:spcBef>
              <a:spcAft>
                <a:spcPts val="0"/>
              </a:spcAft>
              <a:buClr>
                <a:schemeClr val="dk1"/>
              </a:buClr>
              <a:buSzPts val="1600"/>
              <a:buFont typeface="Arial"/>
              <a:buChar char="–"/>
              <a:defRPr sz="1600"/>
            </a:lvl7pPr>
            <a:lvl8pPr marL="3657600" lvl="7" indent="-330200" algn="l">
              <a:lnSpc>
                <a:spcPct val="90000"/>
              </a:lnSpc>
              <a:spcBef>
                <a:spcPts val="480"/>
              </a:spcBef>
              <a:spcAft>
                <a:spcPts val="0"/>
              </a:spcAft>
              <a:buClr>
                <a:schemeClr val="dk1"/>
              </a:buClr>
              <a:buSzPts val="1600"/>
              <a:buFont typeface="Arial"/>
              <a:buChar char="–"/>
              <a:defRPr sz="1600"/>
            </a:lvl8pPr>
            <a:lvl9pPr marL="4114800" lvl="8" indent="-330200" algn="l">
              <a:lnSpc>
                <a:spcPct val="90000"/>
              </a:lnSpc>
              <a:spcBef>
                <a:spcPts val="480"/>
              </a:spcBef>
              <a:spcAft>
                <a:spcPts val="0"/>
              </a:spcAft>
              <a:buClr>
                <a:schemeClr val="dk1"/>
              </a:buClr>
              <a:buSzPts val="1600"/>
              <a:buFont typeface="Arial"/>
              <a:buChar char="–"/>
              <a:defRPr sz="1600"/>
            </a:lvl9pPr>
          </a:lstStyle>
          <a:p>
            <a:endParaRPr/>
          </a:p>
        </p:txBody>
      </p:sp>
      <p:sp>
        <p:nvSpPr>
          <p:cNvPr id="45" name="Google Shape;45;p5"/>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0" name="Google Shape;50;p6"/>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7"/>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rot="5400000">
            <a:off x="4371975" y="2314575"/>
            <a:ext cx="6096000" cy="192405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8"/>
          <p:cNvSpPr txBox="1">
            <a:spLocks noGrp="1"/>
          </p:cNvSpPr>
          <p:nvPr>
            <p:ph type="body" idx="1"/>
          </p:nvPr>
        </p:nvSpPr>
        <p:spPr>
          <a:xfrm rot="5400000">
            <a:off x="447675" y="466725"/>
            <a:ext cx="6096000" cy="5619750"/>
          </a:xfrm>
          <a:prstGeom prst="rect">
            <a:avLst/>
          </a:prstGeom>
          <a:noFill/>
          <a:ln>
            <a:noFill/>
          </a:ln>
        </p:spPr>
        <p:txBody>
          <a:bodyPr spcFirstLastPara="1" wrap="square" lIns="92075" tIns="46025" rIns="92075" bIns="46025" anchor="t" anchorCtr="0"/>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0" name="Google Shape;60;p8"/>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5" name="Google Shape;65;p9"/>
          <p:cNvSpPr txBox="1">
            <a:spLocks noGrp="1"/>
          </p:cNvSpPr>
          <p:nvPr>
            <p:ph type="body" idx="1"/>
          </p:nvPr>
        </p:nvSpPr>
        <p:spPr>
          <a:xfrm>
            <a:off x="685800" y="1066800"/>
            <a:ext cx="3733800" cy="5257800"/>
          </a:xfrm>
          <a:prstGeom prst="rect">
            <a:avLst/>
          </a:prstGeom>
          <a:noFill/>
          <a:ln>
            <a:noFill/>
          </a:ln>
        </p:spPr>
        <p:txBody>
          <a:bodyPr spcFirstLastPara="1" wrap="square" lIns="92075" tIns="46025" rIns="92075" bIns="46025" anchor="t" anchorCtr="0"/>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6" name="Google Shape;66;p9"/>
          <p:cNvSpPr txBox="1">
            <a:spLocks noGrp="1"/>
          </p:cNvSpPr>
          <p:nvPr>
            <p:ph type="body" idx="2"/>
          </p:nvPr>
        </p:nvSpPr>
        <p:spPr>
          <a:xfrm>
            <a:off x="4572000" y="1066800"/>
            <a:ext cx="3733800" cy="2552700"/>
          </a:xfrm>
          <a:prstGeom prst="rect">
            <a:avLst/>
          </a:prstGeom>
          <a:noFill/>
          <a:ln>
            <a:noFill/>
          </a:ln>
        </p:spPr>
        <p:txBody>
          <a:bodyPr spcFirstLastPara="1" wrap="square" lIns="92075" tIns="46025" rIns="92075" bIns="46025" anchor="t" anchorCtr="0"/>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7" name="Google Shape;67;p9"/>
          <p:cNvSpPr txBox="1">
            <a:spLocks noGrp="1"/>
          </p:cNvSpPr>
          <p:nvPr>
            <p:ph type="body" idx="3"/>
          </p:nvPr>
        </p:nvSpPr>
        <p:spPr>
          <a:xfrm>
            <a:off x="4572000" y="3771900"/>
            <a:ext cx="3733800" cy="2552700"/>
          </a:xfrm>
          <a:prstGeom prst="rect">
            <a:avLst/>
          </a:prstGeom>
          <a:noFill/>
          <a:ln>
            <a:noFill/>
          </a:ln>
        </p:spPr>
        <p:txBody>
          <a:bodyPr spcFirstLastPara="1" wrap="square" lIns="92075" tIns="46025" rIns="92075" bIns="46025" anchor="t" anchorCtr="0"/>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8" name="Google Shape;68;p9"/>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792288" y="4800600"/>
            <a:ext cx="5486400" cy="566738"/>
          </a:xfrm>
          <a:prstGeom prst="rect">
            <a:avLst/>
          </a:prstGeom>
          <a:noFill/>
          <a:ln>
            <a:noFill/>
          </a:ln>
        </p:spPr>
        <p:txBody>
          <a:bodyPr spcFirstLastPara="1" wrap="square" lIns="92075" tIns="46025" rIns="92075" bIns="46025" anchor="b" anchorCtr="0"/>
          <a:lstStyle>
            <a:lvl1pPr lvl="0" algn="l">
              <a:lnSpc>
                <a:spcPct val="90000"/>
              </a:lnSpc>
              <a:spcBef>
                <a:spcPts val="0"/>
              </a:spcBef>
              <a:spcAft>
                <a:spcPts val="0"/>
              </a:spcAft>
              <a:buSzPts val="1400"/>
              <a:buNone/>
              <a:defRPr sz="2000"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10"/>
          <p:cNvSpPr>
            <a:spLocks noGrp="1"/>
          </p:cNvSpPr>
          <p:nvPr>
            <p:ph type="pic" idx="2"/>
          </p:nvPr>
        </p:nvSpPr>
        <p:spPr>
          <a:xfrm>
            <a:off x="990600" y="1142999"/>
            <a:ext cx="7391400" cy="3584575"/>
          </a:xfrm>
          <a:prstGeom prst="rect">
            <a:avLst/>
          </a:prstGeom>
          <a:noFill/>
          <a:ln>
            <a:noFill/>
          </a:ln>
        </p:spPr>
        <p:txBody>
          <a:bodyPr spcFirstLastPara="1" wrap="square" lIns="92075" tIns="46025" rIns="92075" bIns="46025" anchor="t" anchorCtr="0"/>
          <a:lstStyle>
            <a:lvl1pPr marR="0" lvl="0" algn="l" rtl="0">
              <a:lnSpc>
                <a:spcPct val="90000"/>
              </a:lnSpc>
              <a:spcBef>
                <a:spcPts val="96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90000"/>
              </a:lnSpc>
              <a:spcBef>
                <a:spcPts val="84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90000"/>
              </a:lnSpc>
              <a:spcBef>
                <a:spcPts val="72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3pPr>
            <a:lvl4pPr marR="0" lvl="3" algn="l" rtl="0">
              <a:lnSpc>
                <a:spcPct val="90000"/>
              </a:lnSpc>
              <a:spcBef>
                <a:spcPts val="6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l" rtl="0">
              <a:lnSpc>
                <a:spcPct val="90000"/>
              </a:lnSpc>
              <a:spcBef>
                <a:spcPts val="6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l" rtl="0">
              <a:lnSpc>
                <a:spcPct val="90000"/>
              </a:lnSpc>
              <a:spcBef>
                <a:spcPts val="6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l" rtl="0">
              <a:lnSpc>
                <a:spcPct val="90000"/>
              </a:lnSpc>
              <a:spcBef>
                <a:spcPts val="6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l" rtl="0">
              <a:lnSpc>
                <a:spcPct val="90000"/>
              </a:lnSpc>
              <a:spcBef>
                <a:spcPts val="6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l" rtl="0">
              <a:lnSpc>
                <a:spcPct val="90000"/>
              </a:lnSpc>
              <a:spcBef>
                <a:spcPts val="6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endParaRPr/>
          </a:p>
        </p:txBody>
      </p:sp>
      <p:sp>
        <p:nvSpPr>
          <p:cNvPr id="74" name="Google Shape;74;p10"/>
          <p:cNvSpPr txBox="1">
            <a:spLocks noGrp="1"/>
          </p:cNvSpPr>
          <p:nvPr>
            <p:ph type="body" idx="1"/>
          </p:nvPr>
        </p:nvSpPr>
        <p:spPr>
          <a:xfrm>
            <a:off x="1792288" y="5367338"/>
            <a:ext cx="5486400" cy="804862"/>
          </a:xfrm>
          <a:prstGeom prst="rect">
            <a:avLst/>
          </a:prstGeom>
          <a:noFill/>
          <a:ln>
            <a:noFill/>
          </a:ln>
        </p:spPr>
        <p:txBody>
          <a:bodyPr spcFirstLastPara="1" wrap="square" lIns="92075" tIns="46025" rIns="92075" bIns="46025" anchor="t" anchorCtr="0"/>
          <a:lstStyle>
            <a:lvl1pPr marL="457200" lvl="0" indent="-228600" algn="l">
              <a:lnSpc>
                <a:spcPct val="90000"/>
              </a:lnSpc>
              <a:spcBef>
                <a:spcPts val="420"/>
              </a:spcBef>
              <a:spcAft>
                <a:spcPts val="0"/>
              </a:spcAft>
              <a:buClr>
                <a:schemeClr val="dk1"/>
              </a:buClr>
              <a:buSzPts val="1400"/>
              <a:buFont typeface="Arial"/>
              <a:buNone/>
              <a:defRPr sz="1400"/>
            </a:lvl1pPr>
            <a:lvl2pPr marL="914400" lvl="1" indent="-228600" algn="l">
              <a:lnSpc>
                <a:spcPct val="90000"/>
              </a:lnSpc>
              <a:spcBef>
                <a:spcPts val="360"/>
              </a:spcBef>
              <a:spcAft>
                <a:spcPts val="0"/>
              </a:spcAft>
              <a:buClr>
                <a:schemeClr val="dk1"/>
              </a:buClr>
              <a:buSzPts val="1200"/>
              <a:buFont typeface="Arial"/>
              <a:buNone/>
              <a:defRPr sz="1200"/>
            </a:lvl2pPr>
            <a:lvl3pPr marL="1371600" lvl="2" indent="-228600" algn="l">
              <a:lnSpc>
                <a:spcPct val="90000"/>
              </a:lnSpc>
              <a:spcBef>
                <a:spcPts val="300"/>
              </a:spcBef>
              <a:spcAft>
                <a:spcPts val="0"/>
              </a:spcAft>
              <a:buClr>
                <a:schemeClr val="dk1"/>
              </a:buClr>
              <a:buSzPts val="1000"/>
              <a:buFont typeface="Arial"/>
              <a:buNone/>
              <a:defRPr sz="1000"/>
            </a:lvl3pPr>
            <a:lvl4pPr marL="1828800" lvl="3" indent="-228600" algn="l">
              <a:lnSpc>
                <a:spcPct val="90000"/>
              </a:lnSpc>
              <a:spcBef>
                <a:spcPts val="270"/>
              </a:spcBef>
              <a:spcAft>
                <a:spcPts val="0"/>
              </a:spcAft>
              <a:buClr>
                <a:schemeClr val="dk1"/>
              </a:buClr>
              <a:buSzPts val="900"/>
              <a:buFont typeface="Arial"/>
              <a:buNone/>
              <a:defRPr sz="900"/>
            </a:lvl4pPr>
            <a:lvl5pPr marL="2286000" lvl="4" indent="-228600" algn="l">
              <a:lnSpc>
                <a:spcPct val="90000"/>
              </a:lnSpc>
              <a:spcBef>
                <a:spcPts val="270"/>
              </a:spcBef>
              <a:spcAft>
                <a:spcPts val="0"/>
              </a:spcAft>
              <a:buClr>
                <a:schemeClr val="dk1"/>
              </a:buClr>
              <a:buSzPts val="900"/>
              <a:buFont typeface="Arial"/>
              <a:buNone/>
              <a:defRPr sz="900"/>
            </a:lvl5pPr>
            <a:lvl6pPr marL="2743200" lvl="5" indent="-228600" algn="l">
              <a:lnSpc>
                <a:spcPct val="90000"/>
              </a:lnSpc>
              <a:spcBef>
                <a:spcPts val="270"/>
              </a:spcBef>
              <a:spcAft>
                <a:spcPts val="0"/>
              </a:spcAft>
              <a:buClr>
                <a:schemeClr val="dk1"/>
              </a:buClr>
              <a:buSzPts val="900"/>
              <a:buFont typeface="Arial"/>
              <a:buNone/>
              <a:defRPr sz="900"/>
            </a:lvl6pPr>
            <a:lvl7pPr marL="3200400" lvl="6" indent="-228600" algn="l">
              <a:lnSpc>
                <a:spcPct val="90000"/>
              </a:lnSpc>
              <a:spcBef>
                <a:spcPts val="270"/>
              </a:spcBef>
              <a:spcAft>
                <a:spcPts val="0"/>
              </a:spcAft>
              <a:buClr>
                <a:schemeClr val="dk1"/>
              </a:buClr>
              <a:buSzPts val="900"/>
              <a:buFont typeface="Arial"/>
              <a:buNone/>
              <a:defRPr sz="900"/>
            </a:lvl7pPr>
            <a:lvl8pPr marL="3657600" lvl="7" indent="-228600" algn="l">
              <a:lnSpc>
                <a:spcPct val="90000"/>
              </a:lnSpc>
              <a:spcBef>
                <a:spcPts val="270"/>
              </a:spcBef>
              <a:spcAft>
                <a:spcPts val="0"/>
              </a:spcAft>
              <a:buClr>
                <a:schemeClr val="dk1"/>
              </a:buClr>
              <a:buSzPts val="900"/>
              <a:buFont typeface="Arial"/>
              <a:buNone/>
              <a:defRPr sz="900"/>
            </a:lvl8pPr>
            <a:lvl9pPr marL="4114800" lvl="8" indent="-228600" algn="l">
              <a:lnSpc>
                <a:spcPct val="90000"/>
              </a:lnSpc>
              <a:spcBef>
                <a:spcPts val="270"/>
              </a:spcBef>
              <a:spcAft>
                <a:spcPts val="0"/>
              </a:spcAft>
              <a:buClr>
                <a:schemeClr val="dk1"/>
              </a:buClr>
              <a:buSzPts val="900"/>
              <a:buFont typeface="Arial"/>
              <a:buNone/>
              <a:defRPr sz="900"/>
            </a:lvl9pPr>
          </a:lstStyle>
          <a:p>
            <a:endParaRPr/>
          </a:p>
        </p:txBody>
      </p:sp>
      <p:sp>
        <p:nvSpPr>
          <p:cNvPr id="75" name="Google Shape;75;p10"/>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a:spcBef>
                <a:spcPts val="0"/>
              </a:spcBef>
              <a:spcAft>
                <a:spcPts val="0"/>
              </a:spcAft>
              <a:buNone/>
              <a:defRPr sz="1400" b="1">
                <a:solidFill>
                  <a:srgbClr val="FF9900"/>
                </a:solidFill>
                <a:latin typeface="Times New Roman"/>
                <a:ea typeface="Times New Roman"/>
                <a:cs typeface="Times New Roman"/>
                <a:sym typeface="Times New Roman"/>
              </a:defRPr>
            </a:lvl1pPr>
            <a:lvl2pPr marL="0" marR="0" lvl="1" indent="0" algn="r">
              <a:spcBef>
                <a:spcPts val="0"/>
              </a:spcBef>
              <a:spcAft>
                <a:spcPts val="0"/>
              </a:spcAft>
              <a:buNone/>
              <a:defRPr sz="1400" b="1">
                <a:solidFill>
                  <a:srgbClr val="FF9900"/>
                </a:solidFill>
                <a:latin typeface="Times New Roman"/>
                <a:ea typeface="Times New Roman"/>
                <a:cs typeface="Times New Roman"/>
                <a:sym typeface="Times New Roman"/>
              </a:defRPr>
            </a:lvl2pPr>
            <a:lvl3pPr marL="0" marR="0" lvl="2" indent="0" algn="r">
              <a:spcBef>
                <a:spcPts val="0"/>
              </a:spcBef>
              <a:spcAft>
                <a:spcPts val="0"/>
              </a:spcAft>
              <a:buNone/>
              <a:defRPr sz="1400" b="1">
                <a:solidFill>
                  <a:srgbClr val="FF9900"/>
                </a:solidFill>
                <a:latin typeface="Times New Roman"/>
                <a:ea typeface="Times New Roman"/>
                <a:cs typeface="Times New Roman"/>
                <a:sym typeface="Times New Roman"/>
              </a:defRPr>
            </a:lvl3pPr>
            <a:lvl4pPr marL="0" marR="0" lvl="3" indent="0" algn="r">
              <a:spcBef>
                <a:spcPts val="0"/>
              </a:spcBef>
              <a:spcAft>
                <a:spcPts val="0"/>
              </a:spcAft>
              <a:buNone/>
              <a:defRPr sz="1400" b="1">
                <a:solidFill>
                  <a:srgbClr val="FF9900"/>
                </a:solidFill>
                <a:latin typeface="Times New Roman"/>
                <a:ea typeface="Times New Roman"/>
                <a:cs typeface="Times New Roman"/>
                <a:sym typeface="Times New Roman"/>
              </a:defRPr>
            </a:lvl4pPr>
            <a:lvl5pPr marL="0" marR="0" lvl="4" indent="0" algn="r">
              <a:spcBef>
                <a:spcPts val="0"/>
              </a:spcBef>
              <a:spcAft>
                <a:spcPts val="0"/>
              </a:spcAft>
              <a:buNone/>
              <a:defRPr sz="1400" b="1">
                <a:solidFill>
                  <a:srgbClr val="FF9900"/>
                </a:solidFill>
                <a:latin typeface="Times New Roman"/>
                <a:ea typeface="Times New Roman"/>
                <a:cs typeface="Times New Roman"/>
                <a:sym typeface="Times New Roman"/>
              </a:defRPr>
            </a:lvl5pPr>
            <a:lvl6pPr marL="0" marR="0" lvl="5" indent="0" algn="r">
              <a:spcBef>
                <a:spcPts val="0"/>
              </a:spcBef>
              <a:spcAft>
                <a:spcPts val="0"/>
              </a:spcAft>
              <a:buNone/>
              <a:defRPr sz="1400" b="1">
                <a:solidFill>
                  <a:srgbClr val="FF9900"/>
                </a:solidFill>
                <a:latin typeface="Times New Roman"/>
                <a:ea typeface="Times New Roman"/>
                <a:cs typeface="Times New Roman"/>
                <a:sym typeface="Times New Roman"/>
              </a:defRPr>
            </a:lvl6pPr>
            <a:lvl7pPr marL="0" marR="0" lvl="6" indent="0" algn="r">
              <a:spcBef>
                <a:spcPts val="0"/>
              </a:spcBef>
              <a:spcAft>
                <a:spcPts val="0"/>
              </a:spcAft>
              <a:buNone/>
              <a:defRPr sz="1400" b="1">
                <a:solidFill>
                  <a:srgbClr val="FF9900"/>
                </a:solidFill>
                <a:latin typeface="Times New Roman"/>
                <a:ea typeface="Times New Roman"/>
                <a:cs typeface="Times New Roman"/>
                <a:sym typeface="Times New Roman"/>
              </a:defRPr>
            </a:lvl7pPr>
            <a:lvl8pPr marL="0" marR="0" lvl="7" indent="0" algn="r">
              <a:spcBef>
                <a:spcPts val="0"/>
              </a:spcBef>
              <a:spcAft>
                <a:spcPts val="0"/>
              </a:spcAft>
              <a:buNone/>
              <a:defRPr sz="1400" b="1">
                <a:solidFill>
                  <a:srgbClr val="FF9900"/>
                </a:solidFill>
                <a:latin typeface="Times New Roman"/>
                <a:ea typeface="Times New Roman"/>
                <a:cs typeface="Times New Roman"/>
                <a:sym typeface="Times New Roman"/>
              </a:defRPr>
            </a:lvl8pPr>
            <a:lvl9pPr marL="0" marR="0" lvl="8" indent="0" algn="r">
              <a:spcBef>
                <a:spcPts val="0"/>
              </a:spcBef>
              <a:spcAft>
                <a:spcPts val="0"/>
              </a:spcAft>
              <a:buNone/>
              <a:defRPr sz="1400" b="1">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b="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1"/>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lstStyle>
            <a:lvl1pPr marR="0" lvl="0" algn="l" rtl="0">
              <a:spcBef>
                <a:spcPts val="0"/>
              </a:spcBef>
              <a:spcAft>
                <a:spcPts val="0"/>
              </a:spcAft>
              <a:buSzPts val="1400"/>
              <a:buNone/>
              <a:defRPr sz="1200" b="1" i="0" u="none" strike="noStrike" cap="none">
                <a:solidFill>
                  <a:srgbClr val="FF99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lstStyle>
            <a:lvl1pPr marR="0" lvl="0" algn="ctr" rtl="0">
              <a:spcBef>
                <a:spcPts val="0"/>
              </a:spcBef>
              <a:spcAft>
                <a:spcPts val="0"/>
              </a:spcAft>
              <a:buSzPts val="1400"/>
              <a:buNone/>
              <a:defRPr sz="1200" b="1" i="0" u="none" strike="noStrike" cap="none">
                <a:solidFill>
                  <a:srgbClr val="114FFB"/>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lvl1pPr marL="0" marR="0" lvl="0"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1pPr>
            <a:lvl2pPr marL="0" marR="0" lvl="1"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2pPr>
            <a:lvl3pPr marL="0" marR="0" lvl="2"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3pPr>
            <a:lvl4pPr marL="0" marR="0" lvl="3"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4pPr>
            <a:lvl5pPr marL="0" marR="0" lvl="4"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5pPr>
            <a:lvl6pPr marL="0" marR="0" lvl="5"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6pPr>
            <a:lvl7pPr marL="0" marR="0" lvl="6"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7pPr>
            <a:lvl8pPr marL="0" marR="0" lvl="7"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8pPr>
            <a:lvl9pPr marL="0" marR="0" lvl="8" indent="0" algn="r" rtl="0">
              <a:spcBef>
                <a:spcPts val="0"/>
              </a:spcBef>
              <a:spcAft>
                <a:spcPts val="0"/>
              </a:spcAft>
              <a:buNone/>
              <a:defRPr sz="1400" b="1" i="0" u="none" strike="noStrike" cap="none">
                <a:solidFill>
                  <a:srgbClr val="FF99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lstStyle>
            <a:lvl1pPr marR="0" lvl="0"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1pPr>
            <a:lvl2pPr marR="0" lvl="1"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2pPr>
            <a:lvl3pPr marR="0" lvl="2"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3pPr>
            <a:lvl4pPr marR="0" lvl="3"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4pPr>
            <a:lvl5pPr marR="0" lvl="4"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5pPr>
            <a:lvl6pPr marR="0" lvl="5"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6pPr>
            <a:lvl7pPr marR="0" lvl="6"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7pPr>
            <a:lvl8pPr marR="0" lvl="7"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8pPr>
            <a:lvl9pPr marR="0" lvl="8" algn="l" rtl="0">
              <a:lnSpc>
                <a:spcPct val="90000"/>
              </a:lnSpc>
              <a:spcBef>
                <a:spcPts val="0"/>
              </a:spcBef>
              <a:spcAft>
                <a:spcPts val="0"/>
              </a:spcAft>
              <a:buSzPts val="1400"/>
              <a:buNone/>
              <a:defRPr sz="3200" b="1" i="0" u="none" strike="noStrike" cap="none">
                <a:solidFill>
                  <a:srgbClr val="0332B7"/>
                </a:solidFill>
                <a:latin typeface="Arial"/>
                <a:ea typeface="Arial"/>
                <a:cs typeface="Arial"/>
                <a:sym typeface="Arial"/>
              </a:defRPr>
            </a:lvl9pPr>
          </a:lstStyle>
          <a:p>
            <a:endParaRPr/>
          </a:p>
        </p:txBody>
      </p:sp>
      <p:sp>
        <p:nvSpPr>
          <p:cNvPr id="15" name="Google Shape;15;p1"/>
          <p:cNvSpPr txBox="1">
            <a:spLocks noGrp="1"/>
          </p:cNvSpPr>
          <p:nvPr>
            <p:ph type="body" idx="1"/>
          </p:nvPr>
        </p:nvSpPr>
        <p:spPr>
          <a:xfrm>
            <a:off x="685800" y="1066800"/>
            <a:ext cx="7620000" cy="5257800"/>
          </a:xfrm>
          <a:prstGeom prst="rect">
            <a:avLst/>
          </a:prstGeom>
          <a:noFill/>
          <a:ln>
            <a:noFill/>
          </a:ln>
        </p:spPr>
        <p:txBody>
          <a:bodyPr spcFirstLastPara="1" wrap="square" lIns="92075" tIns="46025" rIns="92075" bIns="46025" anchor="t" anchorCtr="0"/>
          <a:lstStyle>
            <a:lvl1pPr marL="457200" marR="0" lvl="0" indent="-381000" algn="l" rtl="0">
              <a:lnSpc>
                <a:spcPct val="90000"/>
              </a:lnSpc>
              <a:spcBef>
                <a:spcPts val="72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42900" algn="l" rtl="0">
              <a:lnSpc>
                <a:spcPct val="90000"/>
              </a:lnSpc>
              <a:spcBef>
                <a:spcPts val="54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2pPr>
            <a:lvl3pPr marL="1371600" marR="0" lvl="2" indent="-342900" algn="l" rtl="0">
              <a:lnSpc>
                <a:spcPct val="90000"/>
              </a:lnSpc>
              <a:spcBef>
                <a:spcPts val="54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3pPr>
            <a:lvl4pPr marL="1828800" marR="0" lvl="3" indent="-317500" algn="l" rtl="0">
              <a:lnSpc>
                <a:spcPct val="90000"/>
              </a:lnSpc>
              <a:spcBef>
                <a:spcPts val="420"/>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4pPr>
            <a:lvl5pPr marL="2286000" marR="0" lvl="4" indent="-317500" algn="l" rtl="0">
              <a:lnSpc>
                <a:spcPct val="90000"/>
              </a:lnSpc>
              <a:spcBef>
                <a:spcPts val="420"/>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5pPr>
            <a:lvl6pPr marL="2743200" marR="0" lvl="5" indent="-317500" algn="l" rtl="0">
              <a:lnSpc>
                <a:spcPct val="90000"/>
              </a:lnSpc>
              <a:spcBef>
                <a:spcPts val="420"/>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6pPr>
            <a:lvl7pPr marL="3200400" marR="0" lvl="6" indent="-317500" algn="l" rtl="0">
              <a:lnSpc>
                <a:spcPct val="90000"/>
              </a:lnSpc>
              <a:spcBef>
                <a:spcPts val="420"/>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7pPr>
            <a:lvl8pPr marL="3657600" marR="0" lvl="7" indent="-317500" algn="l" rtl="0">
              <a:lnSpc>
                <a:spcPct val="90000"/>
              </a:lnSpc>
              <a:spcBef>
                <a:spcPts val="420"/>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8pPr>
            <a:lvl9pPr marL="4114800" marR="0" lvl="8" indent="-317500" algn="l" rtl="0">
              <a:lnSpc>
                <a:spcPct val="90000"/>
              </a:lnSpc>
              <a:spcBef>
                <a:spcPts val="420"/>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cxnSp>
        <p:nvCxnSpPr>
          <p:cNvPr id="16" name="Google Shape;16;p1"/>
          <p:cNvCxnSpPr/>
          <p:nvPr/>
        </p:nvCxnSpPr>
        <p:spPr>
          <a:xfrm>
            <a:off x="693738" y="914400"/>
            <a:ext cx="7651750" cy="0"/>
          </a:xfrm>
          <a:prstGeom prst="straightConnector1">
            <a:avLst/>
          </a:prstGeom>
          <a:noFill/>
          <a:ln w="47625" cap="flat" cmpd="thinThick">
            <a:solidFill>
              <a:srgbClr val="FBBA03"/>
            </a:solidFill>
            <a:prstDash val="solid"/>
            <a:round/>
            <a:headEnd type="none" w="sm" len="sm"/>
            <a:tailEnd type="none" w="sm" len="sm"/>
          </a:ln>
        </p:spPr>
      </p:cxnSp>
      <p:pic>
        <p:nvPicPr>
          <p:cNvPr id="17" name="Google Shape;17;p1" descr="front"/>
          <p:cNvPicPr preferRelativeResize="0"/>
          <p:nvPr/>
        </p:nvPicPr>
        <p:blipFill rotWithShape="1">
          <a:blip r:embed="rId12">
            <a:alphaModFix/>
          </a:blip>
          <a:srcRect b="22223"/>
          <a:stretch/>
        </p:blipFill>
        <p:spPr>
          <a:xfrm>
            <a:off x="8229600" y="0"/>
            <a:ext cx="914400" cy="76993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s88.or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kripken.github.io/sql.js/GU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gizmodo.com/nasa-is-using-red-and-blue-3d-glasses-to-safely-drive-t-184287889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zentut.com/sql-tutorial/sql-selec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www.zentut.com/sql-tutorial/sql-delete/" TargetMode="External"/><Relationship Id="rId4" Type="http://schemas.openxmlformats.org/officeDocument/2006/relationships/hyperlink" Target="http://www.zentut.com/sql-tutorial/sql-updat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www.zentut.com/sql-tutorial/sql-count/" TargetMode="External"/><Relationship Id="rId3" Type="http://schemas.openxmlformats.org/officeDocument/2006/relationships/hyperlink" Target="http://www.zentut.com/sql-tutorial/sql-select/" TargetMode="External"/><Relationship Id="rId7" Type="http://schemas.openxmlformats.org/officeDocument/2006/relationships/hyperlink" Target="http://www.zentut.com/sql-tutorial/sql-min-max/" TargetMode="External"/><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zentut.com/sql-tutorial/sql-avg/" TargetMode="External"/><Relationship Id="rId11" Type="http://schemas.openxmlformats.org/officeDocument/2006/relationships/image" Target="../media/image28.png"/><Relationship Id="rId5" Type="http://schemas.openxmlformats.org/officeDocument/2006/relationships/hyperlink" Target="http://www.zentut.com/sql-tutorial/sql-sum/" TargetMode="External"/><Relationship Id="rId10" Type="http://schemas.openxmlformats.org/officeDocument/2006/relationships/image" Target="../media/image27.png"/><Relationship Id="rId4" Type="http://schemas.openxmlformats.org/officeDocument/2006/relationships/hyperlink" Target="http://www.zentut.com/sql-tutorial/sql-aggregate-functions/" TargetMode="Externa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ctrTitle"/>
          </p:nvPr>
        </p:nvSpPr>
        <p:spPr>
          <a:xfrm>
            <a:off x="1524000" y="0"/>
            <a:ext cx="6781800" cy="990600"/>
          </a:xfrm>
        </p:spPr>
        <p:txBody>
          <a:bodyPr/>
          <a:lstStyle/>
          <a:p>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Computational Structures in Data Science</a:t>
            </a:r>
          </a:p>
        </p:txBody>
      </p:sp>
      <p:sp>
        <p:nvSpPr>
          <p:cNvPr id="17412" name="Rectangle 3"/>
          <p:cNvSpPr>
            <a:spLocks noGrp="1" noChangeArrowheads="1"/>
          </p:cNvSpPr>
          <p:nvPr>
            <p:ph type="subTitle" idx="1"/>
          </p:nvPr>
        </p:nvSpPr>
        <p:spPr>
          <a:xfrm>
            <a:off x="1041400" y="2310007"/>
            <a:ext cx="8102600" cy="4129316"/>
          </a:xfrm>
        </p:spPr>
        <p:txBody>
          <a:bodyPr/>
          <a:lstStyle/>
          <a:p>
            <a:endParaRPr lang="en-US" sz="1800" b="0" dirty="0">
              <a:latin typeface="Arial" charset="0"/>
              <a:ea typeface="ＭＳ Ｐゴシック" charset="0"/>
              <a:cs typeface="ＭＳ Ｐゴシック" charset="0"/>
            </a:endParaRPr>
          </a:p>
          <a:p>
            <a:r>
              <a:rPr lang="en-US" sz="4400" dirty="0">
                <a:latin typeface="Arial" charset="0"/>
                <a:ea typeface="ＭＳ Ｐゴシック" charset="0"/>
                <a:cs typeface="ＭＳ Ｐゴシック" charset="0"/>
              </a:rPr>
              <a:t>Lecture #23 &amp; 24:</a:t>
            </a:r>
            <a:br>
              <a:rPr lang="en-US" sz="4400" dirty="0">
                <a:latin typeface="Arial" charset="0"/>
                <a:ea typeface="ＭＳ Ｐゴシック" charset="0"/>
                <a:cs typeface="ＭＳ Ｐゴシック" charset="0"/>
              </a:rPr>
            </a:br>
            <a:r>
              <a:rPr lang="en-US" sz="4400" dirty="0">
                <a:latin typeface="Arial" charset="0"/>
                <a:ea typeface="ＭＳ Ｐゴシック" charset="0"/>
                <a:cs typeface="ＭＳ Ｐゴシック" charset="0"/>
              </a:rPr>
              <a:t>Databases &amp; SQL</a:t>
            </a:r>
          </a:p>
        </p:txBody>
      </p:sp>
      <p:sp>
        <p:nvSpPr>
          <p:cNvPr id="4" name="TextBox 3"/>
          <p:cNvSpPr txBox="1"/>
          <p:nvPr/>
        </p:nvSpPr>
        <p:spPr>
          <a:xfrm>
            <a:off x="-301171" y="2417563"/>
            <a:ext cx="2514600" cy="523220"/>
          </a:xfrm>
          <a:prstGeom prst="rect">
            <a:avLst/>
          </a:prstGeom>
          <a:noFill/>
        </p:spPr>
        <p:txBody>
          <a:bodyPr wrap="square">
            <a:spAutoFit/>
          </a:bodyPr>
          <a:lstStyle/>
          <a:p>
            <a:pPr algn="ctr">
              <a:defRPr/>
            </a:pPr>
            <a:r>
              <a:rPr lang="en-US" b="1" dirty="0">
                <a:solidFill>
                  <a:schemeClr val="bg2"/>
                </a:solidFill>
                <a:latin typeface="18 VAG Rounded Bold   07390"/>
              </a:rPr>
              <a:t>UC Berkeley EECS</a:t>
            </a:r>
            <a:br>
              <a:rPr lang="en-US" b="1" dirty="0">
                <a:solidFill>
                  <a:schemeClr val="bg2"/>
                </a:solidFill>
                <a:latin typeface="18 VAG Rounded Bold   07390"/>
              </a:rPr>
            </a:br>
            <a:r>
              <a:rPr lang="en-US" b="1" dirty="0">
                <a:solidFill>
                  <a:schemeClr val="bg2"/>
                </a:solidFill>
                <a:latin typeface="18 VAG Rounded Bold   07390"/>
              </a:rPr>
              <a:t>Lecturer Michael Ball</a:t>
            </a:r>
          </a:p>
        </p:txBody>
      </p:sp>
      <p:pic>
        <p:nvPicPr>
          <p:cNvPr id="5" name="Picture 2"/>
          <p:cNvPicPr>
            <a:picLocks noChangeAspect="1" noChangeArrowheads="1"/>
          </p:cNvPicPr>
          <p:nvPr/>
        </p:nvPicPr>
        <p:blipFill>
          <a:blip r:embed="rId3"/>
          <a:stretch>
            <a:fillRect/>
          </a:stretch>
        </p:blipFill>
        <p:spPr bwMode="auto">
          <a:xfrm>
            <a:off x="152400" y="426870"/>
            <a:ext cx="1608666" cy="16086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1"/>
          <p:cNvSpPr/>
          <p:nvPr/>
        </p:nvSpPr>
        <p:spPr>
          <a:xfrm>
            <a:off x="5415696" y="6488668"/>
            <a:ext cx="1507144" cy="307777"/>
          </a:xfrm>
          <a:prstGeom prst="rect">
            <a:avLst/>
          </a:prstGeom>
        </p:spPr>
        <p:txBody>
          <a:bodyPr wrap="none">
            <a:spAutoFit/>
          </a:bodyPr>
          <a:lstStyle/>
          <a:p>
            <a:r>
              <a:rPr lang="hu-HU" dirty="0">
                <a:hlinkClick r:id="rId4"/>
              </a:rPr>
              <a:t>https://cs88.org/</a:t>
            </a:r>
            <a:endParaRPr lang="hu-HU" dirty="0"/>
          </a:p>
        </p:txBody>
      </p:sp>
      <p:sp>
        <p:nvSpPr>
          <p:cNvPr id="3" name="Rectangle 2"/>
          <p:cNvSpPr/>
          <p:nvPr/>
        </p:nvSpPr>
        <p:spPr>
          <a:xfrm>
            <a:off x="0" y="6488668"/>
            <a:ext cx="1338828" cy="307777"/>
          </a:xfrm>
          <a:prstGeom prst="rect">
            <a:avLst/>
          </a:prstGeom>
        </p:spPr>
        <p:txBody>
          <a:bodyPr wrap="none">
            <a:spAutoFit/>
          </a:bodyPr>
          <a:lstStyle/>
          <a:p>
            <a:r>
              <a:rPr lang="en-US" dirty="0"/>
              <a:t>April 20, 2020</a:t>
            </a:r>
          </a:p>
        </p:txBody>
      </p:sp>
    </p:spTree>
    <p:extLst>
      <p:ext uri="{BB962C8B-B14F-4D97-AF65-F5344CB8AC3E}">
        <p14:creationId xmlns:p14="http://schemas.microsoft.com/office/powerpoint/2010/main" val="3627727526"/>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SQL example</a:t>
            </a:r>
            <a:endParaRPr/>
          </a:p>
        </p:txBody>
      </p:sp>
      <p:sp>
        <p:nvSpPr>
          <p:cNvPr id="273" name="Google Shape;273;p19"/>
          <p:cNvSpPr txBox="1">
            <a:spLocks noGrp="1"/>
          </p:cNvSpPr>
          <p:nvPr>
            <p:ph type="body" idx="1"/>
          </p:nvPr>
        </p:nvSpPr>
        <p:spPr>
          <a:xfrm>
            <a:off x="685800" y="1066800"/>
            <a:ext cx="7696200" cy="9906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SQL statements create tables</a:t>
            </a:r>
            <a:endParaRPr/>
          </a:p>
          <a:p>
            <a:pPr marL="685800" lvl="1" indent="-228600" algn="l" rtl="0">
              <a:lnSpc>
                <a:spcPct val="90000"/>
              </a:lnSpc>
              <a:spcBef>
                <a:spcPts val="540"/>
              </a:spcBef>
              <a:spcAft>
                <a:spcPts val="0"/>
              </a:spcAft>
              <a:buClr>
                <a:schemeClr val="dk1"/>
              </a:buClr>
              <a:buSzPts val="1800"/>
              <a:buFont typeface="Arial"/>
              <a:buChar char="–"/>
            </a:pPr>
            <a:r>
              <a:rPr lang="en-US"/>
              <a:t>Give it a try with sqlite3 or </a:t>
            </a:r>
            <a:r>
              <a:rPr lang="en-US" u="sng">
                <a:solidFill>
                  <a:schemeClr val="hlink"/>
                </a:solidFill>
                <a:hlinkClick r:id="rId3"/>
              </a:rPr>
              <a:t>http://kripken.github.io/sql.js/GUI/</a:t>
            </a:r>
            <a:endParaRPr/>
          </a:p>
          <a:p>
            <a:pPr marL="685800" lvl="1" indent="-228600" algn="l" rtl="0">
              <a:lnSpc>
                <a:spcPct val="90000"/>
              </a:lnSpc>
              <a:spcBef>
                <a:spcPts val="540"/>
              </a:spcBef>
              <a:spcAft>
                <a:spcPts val="0"/>
              </a:spcAft>
              <a:buClr>
                <a:schemeClr val="dk1"/>
              </a:buClr>
              <a:buSzPts val="1800"/>
              <a:buFont typeface="Arial"/>
              <a:buChar char="–"/>
            </a:pPr>
            <a:r>
              <a:rPr lang="en-US"/>
              <a:t>Each statement ends with ‘;’</a:t>
            </a:r>
            <a:endParaRPr/>
          </a:p>
          <a:p>
            <a:pPr marL="685800" lvl="1" indent="-114300" algn="l" rtl="0">
              <a:lnSpc>
                <a:spcPct val="90000"/>
              </a:lnSpc>
              <a:spcBef>
                <a:spcPts val="540"/>
              </a:spcBef>
              <a:spcAft>
                <a:spcPts val="0"/>
              </a:spcAft>
              <a:buClr>
                <a:schemeClr val="dk1"/>
              </a:buClr>
              <a:buSzPts val="1800"/>
              <a:buFont typeface="Arial"/>
              <a:buNone/>
            </a:pPr>
            <a:endParaRPr/>
          </a:p>
          <a:p>
            <a:pPr marL="285750" lvl="0" indent="-133350" algn="l" rtl="0">
              <a:lnSpc>
                <a:spcPct val="90000"/>
              </a:lnSpc>
              <a:spcBef>
                <a:spcPts val="720"/>
              </a:spcBef>
              <a:spcAft>
                <a:spcPts val="0"/>
              </a:spcAft>
              <a:buClr>
                <a:schemeClr val="dk1"/>
              </a:buClr>
              <a:buSzPts val="2400"/>
              <a:buFont typeface="Arial"/>
              <a:buNone/>
            </a:pPr>
            <a:endParaRPr/>
          </a:p>
        </p:txBody>
      </p:sp>
      <p:sp>
        <p:nvSpPr>
          <p:cNvPr id="276" name="Google Shape;276;p19"/>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10</a:t>
            </a:fld>
            <a:endParaRPr b="0"/>
          </a:p>
        </p:txBody>
      </p:sp>
      <p:sp>
        <p:nvSpPr>
          <p:cNvPr id="277" name="Google Shape;277;p19"/>
          <p:cNvSpPr/>
          <p:nvPr/>
        </p:nvSpPr>
        <p:spPr>
          <a:xfrm>
            <a:off x="152400" y="2362200"/>
            <a:ext cx="8763000" cy="2585323"/>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culler$ sqlite3</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SQLite version 3.9.2 2015-11-02 18:31:45</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Enter ".help" for usage hints.</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Connected to a </a:t>
            </a:r>
            <a:r>
              <a:rPr lang="en-US" sz="1800" b="1">
                <a:solidFill>
                  <a:schemeClr val="dk1"/>
                </a:solidFill>
                <a:latin typeface="Courier"/>
                <a:ea typeface="Courier"/>
                <a:cs typeface="Courier"/>
                <a:sym typeface="Courier"/>
              </a:rPr>
              <a:t>transient in-memory database</a:t>
            </a:r>
            <a:r>
              <a:rPr lang="en-US" sz="1800">
                <a:solidFill>
                  <a:schemeClr val="dk1"/>
                </a:solidFill>
                <a:latin typeface="Courier"/>
                <a:ea typeface="Courier"/>
                <a:cs typeface="Courier"/>
                <a:sym typeface="Courier"/>
              </a:rPr>
              <a:t>.</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Use ".open FILENAME" to reopen on a persistent database.</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sqlite&gt; </a:t>
            </a:r>
            <a:r>
              <a:rPr lang="en-US" sz="1800" b="1">
                <a:solidFill>
                  <a:srgbClr val="FF0000"/>
                </a:solidFill>
                <a:latin typeface="Courier"/>
                <a:ea typeface="Courier"/>
                <a:cs typeface="Courier"/>
                <a:sym typeface="Courier"/>
              </a:rPr>
              <a:t>select</a:t>
            </a:r>
            <a:r>
              <a:rPr lang="en-US" sz="1800">
                <a:solidFill>
                  <a:srgbClr val="FF0000"/>
                </a:solidFill>
                <a:latin typeface="Courier"/>
                <a:ea typeface="Courier"/>
                <a:cs typeface="Courier"/>
                <a:sym typeface="Courier"/>
              </a:rPr>
              <a:t> 38 as latitude, 122 as longitude, "Berkeley" as name;</a:t>
            </a:r>
            <a:endParaRPr/>
          </a:p>
          <a:p>
            <a:pPr marL="0" marR="0" lvl="0" indent="0" algn="l" rtl="0">
              <a:spcBef>
                <a:spcPts val="0"/>
              </a:spcBef>
              <a:spcAft>
                <a:spcPts val="0"/>
              </a:spcAft>
              <a:buNone/>
            </a:pPr>
            <a:r>
              <a:rPr lang="en-US" sz="1800" b="1">
                <a:solidFill>
                  <a:schemeClr val="dk1"/>
                </a:solidFill>
                <a:latin typeface="Courier"/>
                <a:ea typeface="Courier"/>
                <a:cs typeface="Courier"/>
                <a:sym typeface="Courier"/>
              </a:rPr>
              <a:t>38|122|Berkeley</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sqlite&gt; </a:t>
            </a:r>
            <a:endParaRPr/>
          </a:p>
        </p:txBody>
      </p:sp>
      <p:sp>
        <p:nvSpPr>
          <p:cNvPr id="8" name="Google Shape;99;p13">
            <a:extLst>
              <a:ext uri="{FF2B5EF4-FFF2-40B4-BE49-F238E27FC236}">
                <a16:creationId xmlns:a16="http://schemas.microsoft.com/office/drawing/2014/main" id="{7FC3BD87-D4C3-8748-AF9E-10224E6A2527}"/>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70A8AC86-961F-8147-98F6-6107E16F1D3E}"/>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0"/>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A Running example from Data 8 Lec 10</a:t>
            </a:r>
            <a:endParaRPr/>
          </a:p>
        </p:txBody>
      </p:sp>
      <p:sp>
        <p:nvSpPr>
          <p:cNvPr id="285" name="Google Shape;285;p20"/>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11</a:t>
            </a:fld>
            <a:endParaRPr b="0"/>
          </a:p>
        </p:txBody>
      </p:sp>
      <p:pic>
        <p:nvPicPr>
          <p:cNvPr id="286" name="Google Shape;286;p20"/>
          <p:cNvPicPr preferRelativeResize="0"/>
          <p:nvPr/>
        </p:nvPicPr>
        <p:blipFill rotWithShape="1">
          <a:blip r:embed="rId3">
            <a:alphaModFix/>
          </a:blip>
          <a:srcRect/>
          <a:stretch/>
        </p:blipFill>
        <p:spPr>
          <a:xfrm>
            <a:off x="533400" y="1219200"/>
            <a:ext cx="6324600" cy="4162619"/>
          </a:xfrm>
          <a:prstGeom prst="rect">
            <a:avLst/>
          </a:prstGeom>
          <a:noFill/>
          <a:ln>
            <a:noFill/>
          </a:ln>
        </p:spPr>
      </p:pic>
      <p:pic>
        <p:nvPicPr>
          <p:cNvPr id="287" name="Google Shape;287;p20"/>
          <p:cNvPicPr preferRelativeResize="0"/>
          <p:nvPr/>
        </p:nvPicPr>
        <p:blipFill rotWithShape="1">
          <a:blip r:embed="rId4">
            <a:alphaModFix/>
          </a:blip>
          <a:srcRect/>
          <a:stretch/>
        </p:blipFill>
        <p:spPr>
          <a:xfrm>
            <a:off x="2819400" y="5461000"/>
            <a:ext cx="6172200" cy="1092200"/>
          </a:xfrm>
          <a:prstGeom prst="rect">
            <a:avLst/>
          </a:prstGeom>
          <a:noFill/>
          <a:ln w="9525" cap="flat" cmpd="sng">
            <a:solidFill>
              <a:schemeClr val="dk2"/>
            </a:solidFill>
            <a:prstDash val="solid"/>
            <a:round/>
            <a:headEnd type="none" w="sm" len="sm"/>
            <a:tailEnd type="none" w="sm" len="sm"/>
          </a:ln>
        </p:spPr>
      </p:pic>
      <p:pic>
        <p:nvPicPr>
          <p:cNvPr id="288" name="Google Shape;288;p20"/>
          <p:cNvPicPr preferRelativeResize="0"/>
          <p:nvPr/>
        </p:nvPicPr>
        <p:blipFill rotWithShape="1">
          <a:blip r:embed="rId5">
            <a:alphaModFix/>
          </a:blip>
          <a:srcRect/>
          <a:stretch/>
        </p:blipFill>
        <p:spPr>
          <a:xfrm>
            <a:off x="3810000" y="3581400"/>
            <a:ext cx="3464560" cy="1574800"/>
          </a:xfrm>
          <a:prstGeom prst="rect">
            <a:avLst/>
          </a:prstGeom>
          <a:noFill/>
          <a:ln>
            <a:noFill/>
          </a:ln>
        </p:spPr>
      </p:pic>
      <p:sp>
        <p:nvSpPr>
          <p:cNvPr id="9" name="Google Shape;99;p13">
            <a:extLst>
              <a:ext uri="{FF2B5EF4-FFF2-40B4-BE49-F238E27FC236}">
                <a16:creationId xmlns:a16="http://schemas.microsoft.com/office/drawing/2014/main" id="{840E850C-E0AF-8D4E-9083-8C602D2F912F}"/>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0" name="Google Shape;100;p13">
            <a:extLst>
              <a:ext uri="{FF2B5EF4-FFF2-40B4-BE49-F238E27FC236}">
                <a16:creationId xmlns:a16="http://schemas.microsoft.com/office/drawing/2014/main" id="{B81D179F-BC4D-7F47-9FA6-463D2543ED08}"/>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latin typeface="Courier"/>
                <a:ea typeface="Courier"/>
                <a:cs typeface="Courier"/>
                <a:sym typeface="Courier"/>
              </a:rPr>
              <a:t>select</a:t>
            </a:r>
            <a:endParaRPr/>
          </a:p>
        </p:txBody>
      </p:sp>
      <p:sp>
        <p:nvSpPr>
          <p:cNvPr id="294" name="Google Shape;294;p21"/>
          <p:cNvSpPr txBox="1">
            <a:spLocks noGrp="1"/>
          </p:cNvSpPr>
          <p:nvPr>
            <p:ph type="body" idx="1"/>
          </p:nvPr>
        </p:nvSpPr>
        <p:spPr>
          <a:xfrm>
            <a:off x="685800" y="1066800"/>
            <a:ext cx="7620000" cy="52578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Comma-separated list of </a:t>
            </a:r>
            <a:r>
              <a:rPr lang="en-US" i="1"/>
              <a:t>column descriptions</a:t>
            </a:r>
            <a:endParaRPr/>
          </a:p>
          <a:p>
            <a:pPr marL="285750" lvl="0" indent="-285750" algn="l" rtl="0">
              <a:lnSpc>
                <a:spcPct val="90000"/>
              </a:lnSpc>
              <a:spcBef>
                <a:spcPts val="720"/>
              </a:spcBef>
              <a:spcAft>
                <a:spcPts val="0"/>
              </a:spcAft>
              <a:buClr>
                <a:schemeClr val="dk1"/>
              </a:buClr>
              <a:buSzPts val="2400"/>
              <a:buFont typeface="Arial"/>
              <a:buChar char="•"/>
            </a:pPr>
            <a:r>
              <a:rPr lang="en-US"/>
              <a:t>Column description is an expression, optionally followed by </a:t>
            </a:r>
            <a:r>
              <a:rPr lang="en-US">
                <a:solidFill>
                  <a:srgbClr val="FF0000"/>
                </a:solidFill>
                <a:latin typeface="Courier"/>
                <a:ea typeface="Courier"/>
                <a:cs typeface="Courier"/>
                <a:sym typeface="Courier"/>
              </a:rPr>
              <a:t>as</a:t>
            </a:r>
            <a:r>
              <a:rPr lang="en-US"/>
              <a:t> and a </a:t>
            </a:r>
            <a:r>
              <a:rPr lang="en-US" b="0">
                <a:solidFill>
                  <a:srgbClr val="FF0000"/>
                </a:solidFill>
              </a:rPr>
              <a:t>column name</a:t>
            </a:r>
            <a:endParaRPr/>
          </a:p>
          <a:p>
            <a:pPr marL="0" lvl="0" indent="0" algn="l" rtl="0">
              <a:lnSpc>
                <a:spcPct val="90000"/>
              </a:lnSpc>
              <a:spcBef>
                <a:spcPts val="720"/>
              </a:spcBef>
              <a:spcAft>
                <a:spcPts val="0"/>
              </a:spcAft>
              <a:buClr>
                <a:schemeClr val="dk1"/>
              </a:buClr>
              <a:buSzPts val="2400"/>
              <a:buFont typeface="Arial"/>
              <a:buNone/>
            </a:pPr>
            <a:endParaRPr/>
          </a:p>
          <a:p>
            <a:pPr marL="285750" lvl="0" indent="-285750" algn="l" rtl="0">
              <a:lnSpc>
                <a:spcPct val="90000"/>
              </a:lnSpc>
              <a:spcBef>
                <a:spcPts val="720"/>
              </a:spcBef>
              <a:spcAft>
                <a:spcPts val="0"/>
              </a:spcAft>
              <a:buClr>
                <a:schemeClr val="dk1"/>
              </a:buClr>
              <a:buSzPts val="2400"/>
              <a:buFont typeface="Arial"/>
              <a:buChar char="•"/>
            </a:pPr>
            <a:r>
              <a:rPr lang="en-US"/>
              <a:t>Selecting literals creates a one-row table</a:t>
            </a:r>
            <a:endParaRPr/>
          </a:p>
          <a:p>
            <a:pPr marL="285750" lvl="0" indent="-133350" algn="l" rtl="0">
              <a:lnSpc>
                <a:spcPct val="90000"/>
              </a:lnSpc>
              <a:spcBef>
                <a:spcPts val="720"/>
              </a:spcBef>
              <a:spcAft>
                <a:spcPts val="0"/>
              </a:spcAft>
              <a:buClr>
                <a:schemeClr val="dk1"/>
              </a:buClr>
              <a:buSzPts val="2400"/>
              <a:buFont typeface="Arial"/>
              <a:buNone/>
            </a:pPr>
            <a:endParaRPr/>
          </a:p>
          <a:p>
            <a:pPr marL="285750" lvl="0" indent="-285750" algn="l" rtl="0">
              <a:lnSpc>
                <a:spcPct val="90000"/>
              </a:lnSpc>
              <a:spcBef>
                <a:spcPts val="720"/>
              </a:spcBef>
              <a:spcAft>
                <a:spcPts val="0"/>
              </a:spcAft>
              <a:buClr>
                <a:schemeClr val="dk1"/>
              </a:buClr>
              <a:buSzPts val="2400"/>
              <a:buFont typeface="Courier"/>
              <a:buChar char="•"/>
            </a:pPr>
            <a:r>
              <a:rPr lang="en-US">
                <a:latin typeface="Courier"/>
                <a:ea typeface="Courier"/>
                <a:cs typeface="Courier"/>
                <a:sym typeface="Courier"/>
              </a:rPr>
              <a:t>union</a:t>
            </a:r>
            <a:r>
              <a:rPr lang="en-US"/>
              <a:t> of select statements is a table containing the union of the rows</a:t>
            </a:r>
            <a:endParaRPr/>
          </a:p>
        </p:txBody>
      </p:sp>
      <p:sp>
        <p:nvSpPr>
          <p:cNvPr id="297" name="Google Shape;297;p21"/>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12</a:t>
            </a:fld>
            <a:endParaRPr b="0"/>
          </a:p>
        </p:txBody>
      </p:sp>
      <p:sp>
        <p:nvSpPr>
          <p:cNvPr id="298" name="Google Shape;298;p21"/>
          <p:cNvSpPr/>
          <p:nvPr/>
        </p:nvSpPr>
        <p:spPr>
          <a:xfrm>
            <a:off x="286193" y="4395183"/>
            <a:ext cx="8610600" cy="138499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ourier"/>
                <a:ea typeface="Courier"/>
                <a:cs typeface="Courier"/>
                <a:sym typeface="Courier"/>
              </a:rPr>
              <a:t>select "strawberry" as Flavor, "pink" as Color, 3.55 as Price </a:t>
            </a:r>
            <a:r>
              <a:rPr lang="en-US" sz="1600" b="1">
                <a:solidFill>
                  <a:srgbClr val="FF0000"/>
                </a:solidFill>
                <a:latin typeface="Courier"/>
                <a:ea typeface="Courier"/>
                <a:cs typeface="Courier"/>
                <a:sym typeface="Courier"/>
              </a:rPr>
              <a:t>union</a:t>
            </a:r>
            <a:r>
              <a:rPr lang="en-US" sz="16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1600">
                <a:solidFill>
                  <a:schemeClr val="dk1"/>
                </a:solidFill>
                <a:latin typeface="Courier"/>
                <a:ea typeface="Courier"/>
                <a:cs typeface="Courier"/>
                <a:sym typeface="Courier"/>
              </a:rPr>
              <a:t>select "chocolate","light brown", 4.75 </a:t>
            </a:r>
            <a:r>
              <a:rPr lang="en-US" sz="1600" b="1">
                <a:solidFill>
                  <a:srgbClr val="FF0000"/>
                </a:solidFill>
                <a:latin typeface="Courier"/>
                <a:ea typeface="Courier"/>
                <a:cs typeface="Courier"/>
                <a:sym typeface="Courier"/>
              </a:rPr>
              <a:t>union</a:t>
            </a:r>
            <a:r>
              <a:rPr lang="en-US" sz="16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1600">
                <a:solidFill>
                  <a:schemeClr val="dk1"/>
                </a:solidFill>
                <a:latin typeface="Courier"/>
                <a:ea typeface="Courier"/>
                <a:cs typeface="Courier"/>
                <a:sym typeface="Courier"/>
              </a:rPr>
              <a:t>select "chocolate","dark brown", 5.25 </a:t>
            </a:r>
            <a:r>
              <a:rPr lang="en-US" sz="1600" b="1">
                <a:solidFill>
                  <a:srgbClr val="FF0000"/>
                </a:solidFill>
                <a:latin typeface="Courier"/>
                <a:ea typeface="Courier"/>
                <a:cs typeface="Courier"/>
                <a:sym typeface="Courier"/>
              </a:rPr>
              <a:t>union</a:t>
            </a:r>
            <a:r>
              <a:rPr lang="en-US" sz="16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1600">
                <a:solidFill>
                  <a:schemeClr val="dk1"/>
                </a:solidFill>
                <a:latin typeface="Courier"/>
                <a:ea typeface="Courier"/>
                <a:cs typeface="Courier"/>
                <a:sym typeface="Courier"/>
              </a:rPr>
              <a:t>select "strawberry","pink",5.25 </a:t>
            </a:r>
            <a:r>
              <a:rPr lang="en-US" sz="1600" b="1">
                <a:solidFill>
                  <a:srgbClr val="FF0000"/>
                </a:solidFill>
                <a:latin typeface="Courier"/>
                <a:ea typeface="Courier"/>
                <a:cs typeface="Courier"/>
                <a:sym typeface="Courier"/>
              </a:rPr>
              <a:t>union</a:t>
            </a:r>
            <a:r>
              <a:rPr lang="en-US" sz="1600">
                <a:solidFill>
                  <a:schemeClr val="dk1"/>
                </a:solidFill>
                <a:latin typeface="Courier"/>
                <a:ea typeface="Courier"/>
                <a:cs typeface="Courier"/>
                <a:sym typeface="Courier"/>
              </a:rPr>
              <a:t> </a:t>
            </a:r>
            <a:endParaRPr/>
          </a:p>
          <a:p>
            <a:pPr marL="0" marR="0" lvl="0" indent="0" algn="l" rtl="0">
              <a:spcBef>
                <a:spcPts val="0"/>
              </a:spcBef>
              <a:spcAft>
                <a:spcPts val="0"/>
              </a:spcAft>
              <a:buNone/>
            </a:pPr>
            <a:r>
              <a:rPr lang="en-US" sz="1600">
                <a:solidFill>
                  <a:schemeClr val="dk1"/>
                </a:solidFill>
                <a:latin typeface="Courier"/>
                <a:ea typeface="Courier"/>
                <a:cs typeface="Courier"/>
                <a:sym typeface="Courier"/>
              </a:rPr>
              <a:t>select "bubblegum","pink",4.75</a:t>
            </a:r>
            <a:r>
              <a:rPr lang="en-US" sz="2000" b="1">
                <a:solidFill>
                  <a:srgbClr val="FF0000"/>
                </a:solidFill>
                <a:latin typeface="Courier"/>
                <a:ea typeface="Courier"/>
                <a:cs typeface="Courier"/>
                <a:sym typeface="Courier"/>
              </a:rPr>
              <a:t>;</a:t>
            </a:r>
            <a:endParaRPr sz="1600" b="1">
              <a:solidFill>
                <a:srgbClr val="FF0000"/>
              </a:solidFill>
              <a:latin typeface="Courier"/>
              <a:ea typeface="Courier"/>
              <a:cs typeface="Courier"/>
              <a:sym typeface="Courier"/>
            </a:endParaRPr>
          </a:p>
        </p:txBody>
      </p:sp>
      <p:sp>
        <p:nvSpPr>
          <p:cNvPr id="299" name="Google Shape;299;p21"/>
          <p:cNvSpPr/>
          <p:nvPr/>
        </p:nvSpPr>
        <p:spPr>
          <a:xfrm>
            <a:off x="662940" y="2209800"/>
            <a:ext cx="7543800" cy="425758"/>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2000"/>
              <a:buFont typeface="Courier"/>
              <a:buNone/>
            </a:pPr>
            <a:r>
              <a:rPr lang="en-US" sz="2000">
                <a:solidFill>
                  <a:schemeClr val="dk1"/>
                </a:solidFill>
                <a:latin typeface="Courier"/>
                <a:ea typeface="Courier"/>
                <a:cs typeface="Courier"/>
                <a:sym typeface="Courier"/>
              </a:rPr>
              <a:t>select</a:t>
            </a:r>
            <a:r>
              <a:rPr lang="en-US" sz="2000">
                <a:solidFill>
                  <a:schemeClr val="dk1"/>
                </a:solidFill>
                <a:latin typeface="Arial"/>
                <a:ea typeface="Arial"/>
                <a:cs typeface="Arial"/>
                <a:sym typeface="Arial"/>
              </a:rPr>
              <a:t> [expression] </a:t>
            </a:r>
            <a:r>
              <a:rPr lang="en-US" sz="2000">
                <a:solidFill>
                  <a:schemeClr val="dk1"/>
                </a:solidFill>
                <a:latin typeface="Courier"/>
                <a:ea typeface="Courier"/>
                <a:cs typeface="Courier"/>
                <a:sym typeface="Courier"/>
              </a:rPr>
              <a:t>as</a:t>
            </a:r>
            <a:r>
              <a:rPr lang="en-US" sz="2000">
                <a:solidFill>
                  <a:schemeClr val="dk1"/>
                </a:solidFill>
                <a:latin typeface="Arial"/>
                <a:ea typeface="Arial"/>
                <a:cs typeface="Arial"/>
                <a:sym typeface="Arial"/>
              </a:rPr>
              <a:t> [name], [expression] </a:t>
            </a:r>
            <a:r>
              <a:rPr lang="en-US" sz="2000">
                <a:solidFill>
                  <a:schemeClr val="dk1"/>
                </a:solidFill>
                <a:latin typeface="Courier"/>
                <a:ea typeface="Courier"/>
                <a:cs typeface="Courier"/>
                <a:sym typeface="Courier"/>
              </a:rPr>
              <a:t>as</a:t>
            </a:r>
            <a:r>
              <a:rPr lang="en-US" sz="2000">
                <a:solidFill>
                  <a:schemeClr val="dk1"/>
                </a:solidFill>
                <a:latin typeface="Arial"/>
                <a:ea typeface="Arial"/>
                <a:cs typeface="Arial"/>
                <a:sym typeface="Arial"/>
              </a:rPr>
              <a:t> [name]; . . . </a:t>
            </a:r>
            <a:endParaRPr/>
          </a:p>
        </p:txBody>
      </p:sp>
      <p:sp>
        <p:nvSpPr>
          <p:cNvPr id="300" name="Google Shape;300;p21"/>
          <p:cNvSpPr/>
          <p:nvPr/>
        </p:nvSpPr>
        <p:spPr>
          <a:xfrm>
            <a:off x="662940" y="3200400"/>
            <a:ext cx="7947660" cy="33855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Courier"/>
                <a:ea typeface="Courier"/>
                <a:cs typeface="Courier"/>
                <a:sym typeface="Courier"/>
              </a:rPr>
              <a:t>select</a:t>
            </a:r>
            <a:r>
              <a:rPr lang="en-US" sz="1600">
                <a:solidFill>
                  <a:schemeClr val="dk1"/>
                </a:solidFill>
                <a:latin typeface="Courier"/>
                <a:ea typeface="Courier"/>
                <a:cs typeface="Courier"/>
                <a:sym typeface="Courier"/>
              </a:rPr>
              <a:t> "strawberry" </a:t>
            </a:r>
            <a:r>
              <a:rPr lang="en-US" sz="1600">
                <a:solidFill>
                  <a:srgbClr val="FF0000"/>
                </a:solidFill>
                <a:latin typeface="Courier"/>
                <a:ea typeface="Courier"/>
                <a:cs typeface="Courier"/>
                <a:sym typeface="Courier"/>
              </a:rPr>
              <a:t>as</a:t>
            </a:r>
            <a:r>
              <a:rPr lang="en-US" sz="1600">
                <a:solidFill>
                  <a:schemeClr val="dk1"/>
                </a:solidFill>
                <a:latin typeface="Courier"/>
                <a:ea typeface="Courier"/>
                <a:cs typeface="Courier"/>
                <a:sym typeface="Courier"/>
              </a:rPr>
              <a:t> Flavor, "pink" </a:t>
            </a:r>
            <a:r>
              <a:rPr lang="en-US" sz="1600" b="1">
                <a:solidFill>
                  <a:srgbClr val="FF0000"/>
                </a:solidFill>
                <a:latin typeface="Courier"/>
                <a:ea typeface="Courier"/>
                <a:cs typeface="Courier"/>
                <a:sym typeface="Courier"/>
              </a:rPr>
              <a:t>as</a:t>
            </a:r>
            <a:r>
              <a:rPr lang="en-US" sz="1600">
                <a:solidFill>
                  <a:schemeClr val="dk1"/>
                </a:solidFill>
                <a:latin typeface="Courier"/>
                <a:ea typeface="Courier"/>
                <a:cs typeface="Courier"/>
                <a:sym typeface="Courier"/>
              </a:rPr>
              <a:t> Color, 3.55 </a:t>
            </a:r>
            <a:r>
              <a:rPr lang="en-US" sz="1600" b="1">
                <a:solidFill>
                  <a:srgbClr val="FF0000"/>
                </a:solidFill>
                <a:latin typeface="Courier"/>
                <a:ea typeface="Courier"/>
                <a:cs typeface="Courier"/>
                <a:sym typeface="Courier"/>
              </a:rPr>
              <a:t>as</a:t>
            </a:r>
            <a:r>
              <a:rPr lang="en-US" sz="1600">
                <a:solidFill>
                  <a:schemeClr val="dk1"/>
                </a:solidFill>
                <a:latin typeface="Courier"/>
                <a:ea typeface="Courier"/>
                <a:cs typeface="Courier"/>
                <a:sym typeface="Courier"/>
              </a:rPr>
              <a:t> Price</a:t>
            </a:r>
            <a:r>
              <a:rPr lang="en-US" sz="1600" b="1">
                <a:solidFill>
                  <a:srgbClr val="FF0000"/>
                </a:solidFill>
                <a:latin typeface="Courier"/>
                <a:ea typeface="Courier"/>
                <a:cs typeface="Courier"/>
                <a:sym typeface="Courier"/>
              </a:rPr>
              <a:t>;</a:t>
            </a:r>
            <a:endParaRPr/>
          </a:p>
        </p:txBody>
      </p:sp>
      <p:sp>
        <p:nvSpPr>
          <p:cNvPr id="10" name="Google Shape;99;p13">
            <a:extLst>
              <a:ext uri="{FF2B5EF4-FFF2-40B4-BE49-F238E27FC236}">
                <a16:creationId xmlns:a16="http://schemas.microsoft.com/office/drawing/2014/main" id="{1D8B4422-2A0F-2049-8ED4-A61D8BD7A9DB}"/>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1" name="Google Shape;100;p13">
            <a:extLst>
              <a:ext uri="{FF2B5EF4-FFF2-40B4-BE49-F238E27FC236}">
                <a16:creationId xmlns:a16="http://schemas.microsoft.com/office/drawing/2014/main" id="{F5F04FC5-B1E5-CF43-A669-8D6F8A2953C9}"/>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latin typeface="Courier"/>
                <a:ea typeface="Courier"/>
                <a:cs typeface="Courier"/>
                <a:sym typeface="Courier"/>
              </a:rPr>
              <a:t>create table</a:t>
            </a:r>
            <a:endParaRPr/>
          </a:p>
        </p:txBody>
      </p:sp>
      <p:sp>
        <p:nvSpPr>
          <p:cNvPr id="306" name="Google Shape;306;p22"/>
          <p:cNvSpPr txBox="1">
            <a:spLocks noGrp="1"/>
          </p:cNvSpPr>
          <p:nvPr>
            <p:ph type="body" idx="1"/>
          </p:nvPr>
        </p:nvSpPr>
        <p:spPr>
          <a:xfrm>
            <a:off x="685800" y="1066800"/>
            <a:ext cx="7620000" cy="52578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SQL often used interactively</a:t>
            </a:r>
            <a:endParaRPr/>
          </a:p>
          <a:p>
            <a:pPr marL="685800" lvl="1" indent="-228600" algn="l" rtl="0">
              <a:lnSpc>
                <a:spcPct val="90000"/>
              </a:lnSpc>
              <a:spcBef>
                <a:spcPts val="540"/>
              </a:spcBef>
              <a:spcAft>
                <a:spcPts val="0"/>
              </a:spcAft>
              <a:buClr>
                <a:schemeClr val="dk1"/>
              </a:buClr>
              <a:buSzPts val="1800"/>
              <a:buFont typeface="Arial"/>
              <a:buChar char="–"/>
            </a:pPr>
            <a:r>
              <a:rPr lang="en-US"/>
              <a:t>Result of select displayed to the user, but not stored</a:t>
            </a:r>
            <a:endParaRPr/>
          </a:p>
          <a:p>
            <a:pPr marL="285750" lvl="0" indent="-285750" algn="l" rtl="0">
              <a:lnSpc>
                <a:spcPct val="90000"/>
              </a:lnSpc>
              <a:spcBef>
                <a:spcPts val="720"/>
              </a:spcBef>
              <a:spcAft>
                <a:spcPts val="0"/>
              </a:spcAft>
              <a:buClr>
                <a:schemeClr val="dk1"/>
              </a:buClr>
              <a:buSzPts val="2400"/>
              <a:buFont typeface="Arial"/>
              <a:buChar char="•"/>
            </a:pPr>
            <a:r>
              <a:rPr lang="en-US"/>
              <a:t>Create table statement gives the result a name</a:t>
            </a:r>
            <a:endParaRPr/>
          </a:p>
          <a:p>
            <a:pPr marL="685800" lvl="1" indent="-228600" algn="l" rtl="0">
              <a:lnSpc>
                <a:spcPct val="90000"/>
              </a:lnSpc>
              <a:spcBef>
                <a:spcPts val="540"/>
              </a:spcBef>
              <a:spcAft>
                <a:spcPts val="0"/>
              </a:spcAft>
              <a:buClr>
                <a:schemeClr val="dk1"/>
              </a:buClr>
              <a:buSzPts val="1800"/>
              <a:buFont typeface="Arial"/>
              <a:buChar char="–"/>
            </a:pPr>
            <a:r>
              <a:rPr lang="en-US"/>
              <a:t>Like a variable, but for a permanent object</a:t>
            </a:r>
            <a:endParaRPr/>
          </a:p>
        </p:txBody>
      </p:sp>
      <p:sp>
        <p:nvSpPr>
          <p:cNvPr id="309" name="Google Shape;309;p22"/>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13</a:t>
            </a:fld>
            <a:endParaRPr b="0"/>
          </a:p>
        </p:txBody>
      </p:sp>
      <p:sp>
        <p:nvSpPr>
          <p:cNvPr id="310" name="Google Shape;310;p22"/>
          <p:cNvSpPr/>
          <p:nvPr/>
        </p:nvSpPr>
        <p:spPr>
          <a:xfrm>
            <a:off x="861391" y="3214157"/>
            <a:ext cx="6556603" cy="46166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ourier"/>
                <a:ea typeface="Courier"/>
                <a:cs typeface="Courier"/>
                <a:sym typeface="Courier"/>
              </a:rPr>
              <a:t>create table </a:t>
            </a:r>
            <a:r>
              <a:rPr lang="en-US" sz="2400">
                <a:solidFill>
                  <a:schemeClr val="dk1"/>
                </a:solidFill>
                <a:latin typeface="Arial"/>
                <a:ea typeface="Arial"/>
                <a:cs typeface="Arial"/>
                <a:sym typeface="Arial"/>
              </a:rPr>
              <a:t>[name] </a:t>
            </a:r>
            <a:r>
              <a:rPr lang="en-US" sz="2400" b="1">
                <a:solidFill>
                  <a:schemeClr val="dk1"/>
                </a:solidFill>
                <a:latin typeface="Courier"/>
                <a:ea typeface="Courier"/>
                <a:cs typeface="Courier"/>
                <a:sym typeface="Courier"/>
              </a:rPr>
              <a:t>as</a:t>
            </a:r>
            <a:r>
              <a:rPr lang="en-US" sz="2400">
                <a:solidFill>
                  <a:schemeClr val="dk1"/>
                </a:solidFill>
                <a:latin typeface="Arial"/>
                <a:ea typeface="Arial"/>
                <a:cs typeface="Arial"/>
                <a:sym typeface="Arial"/>
              </a:rPr>
              <a:t> [select statement];</a:t>
            </a:r>
            <a:endParaRPr/>
          </a:p>
        </p:txBody>
      </p:sp>
      <p:sp>
        <p:nvSpPr>
          <p:cNvPr id="8" name="Google Shape;99;p13">
            <a:extLst>
              <a:ext uri="{FF2B5EF4-FFF2-40B4-BE49-F238E27FC236}">
                <a16:creationId xmlns:a16="http://schemas.microsoft.com/office/drawing/2014/main" id="{B08D36F5-6203-BC4B-8BC2-C66E44C4D5D8}"/>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6C08F0C5-8FF9-C143-999E-686735024EFA}"/>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3"/>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SQL: creating a named table</a:t>
            </a:r>
            <a:endParaRPr/>
          </a:p>
        </p:txBody>
      </p:sp>
      <p:sp>
        <p:nvSpPr>
          <p:cNvPr id="318" name="Google Shape;318;p23"/>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14</a:t>
            </a:fld>
            <a:endParaRPr b="0"/>
          </a:p>
        </p:txBody>
      </p:sp>
      <p:sp>
        <p:nvSpPr>
          <p:cNvPr id="319" name="Google Shape;319;p23"/>
          <p:cNvSpPr/>
          <p:nvPr/>
        </p:nvSpPr>
        <p:spPr>
          <a:xfrm>
            <a:off x="394252" y="1450876"/>
            <a:ext cx="8597348" cy="230832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ourier"/>
                <a:ea typeface="Courier"/>
                <a:cs typeface="Courier"/>
                <a:sym typeface="Courier"/>
              </a:rPr>
              <a:t>create table </a:t>
            </a:r>
            <a:r>
              <a:rPr lang="en-US" sz="1800">
                <a:solidFill>
                  <a:schemeClr val="dk1"/>
                </a:solidFill>
                <a:latin typeface="Courier"/>
                <a:ea typeface="Courier"/>
                <a:cs typeface="Courier"/>
                <a:sym typeface="Courier"/>
              </a:rPr>
              <a:t>cones </a:t>
            </a:r>
            <a:r>
              <a:rPr lang="en-US" sz="1800">
                <a:solidFill>
                  <a:srgbClr val="FF0000"/>
                </a:solidFill>
                <a:latin typeface="Courier"/>
                <a:ea typeface="Courier"/>
                <a:cs typeface="Courier"/>
                <a:sym typeface="Courier"/>
              </a:rPr>
              <a:t>as</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select 1 as </a:t>
            </a:r>
            <a:r>
              <a:rPr lang="en-US" sz="1800">
                <a:solidFill>
                  <a:srgbClr val="022FD7"/>
                </a:solidFill>
                <a:latin typeface="Courier"/>
                <a:ea typeface="Courier"/>
                <a:cs typeface="Courier"/>
                <a:sym typeface="Courier"/>
              </a:rPr>
              <a:t>ID</a:t>
            </a:r>
            <a:r>
              <a:rPr lang="en-US" sz="1800">
                <a:solidFill>
                  <a:schemeClr val="dk1"/>
                </a:solidFill>
                <a:latin typeface="Courier"/>
                <a:ea typeface="Courier"/>
                <a:cs typeface="Courier"/>
                <a:sym typeface="Courier"/>
              </a:rPr>
              <a:t>, "strawberry" as </a:t>
            </a:r>
            <a:r>
              <a:rPr lang="en-US" sz="1800">
                <a:solidFill>
                  <a:srgbClr val="022FD7"/>
                </a:solidFill>
                <a:latin typeface="Courier"/>
                <a:ea typeface="Courier"/>
                <a:cs typeface="Courier"/>
                <a:sym typeface="Courier"/>
              </a:rPr>
              <a:t>Flavor</a:t>
            </a:r>
            <a:r>
              <a:rPr lang="en-US" sz="1800">
                <a:solidFill>
                  <a:schemeClr val="dk1"/>
                </a:solidFill>
                <a:latin typeface="Courier"/>
                <a:ea typeface="Courier"/>
                <a:cs typeface="Courier"/>
                <a:sym typeface="Courier"/>
              </a:rPr>
              <a:t>, "pink" as </a:t>
            </a:r>
            <a:r>
              <a:rPr lang="en-US" sz="1800">
                <a:solidFill>
                  <a:srgbClr val="022FD7"/>
                </a:solidFill>
                <a:latin typeface="Courier"/>
                <a:ea typeface="Courier"/>
                <a:cs typeface="Courier"/>
                <a:sym typeface="Courier"/>
              </a:rPr>
              <a:t>Color</a:t>
            </a:r>
            <a:r>
              <a:rPr lang="en-US" sz="1800">
                <a:solidFill>
                  <a:schemeClr val="dk1"/>
                </a:solidFill>
                <a:latin typeface="Courier"/>
                <a:ea typeface="Courier"/>
                <a:cs typeface="Courier"/>
                <a:sym typeface="Courier"/>
              </a:rPr>
              <a:t>, 3.55 as Price union</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select 2, "chocolate","light brown", 4.75 union</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select 3, "chocolate","dark brown", 5.25 union</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select 4, "strawberry","pink",5.25 union</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select 5, "bubblegum","pink",4.75 union</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select 6, "chocolate", "dark brown", 5.25;</a:t>
            </a:r>
            <a:endParaRPr/>
          </a:p>
        </p:txBody>
      </p:sp>
      <p:sp>
        <p:nvSpPr>
          <p:cNvPr id="320" name="Google Shape;320;p23"/>
          <p:cNvSpPr txBox="1"/>
          <p:nvPr/>
        </p:nvSpPr>
        <p:spPr>
          <a:xfrm>
            <a:off x="685800" y="4786868"/>
            <a:ext cx="65453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Notice how column names are introduced and implicit later on.</a:t>
            </a:r>
            <a:endParaRPr/>
          </a:p>
        </p:txBody>
      </p:sp>
      <p:sp>
        <p:nvSpPr>
          <p:cNvPr id="8" name="Google Shape;99;p13">
            <a:extLst>
              <a:ext uri="{FF2B5EF4-FFF2-40B4-BE49-F238E27FC236}">
                <a16:creationId xmlns:a16="http://schemas.microsoft.com/office/drawing/2014/main" id="{A55F862C-456A-6445-AD0E-E366A3329A29}"/>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A806B72A-BE34-8843-AA29-5FDFB93CC442}"/>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Select …</a:t>
            </a:r>
            <a:endParaRPr/>
          </a:p>
        </p:txBody>
      </p:sp>
      <p:sp>
        <p:nvSpPr>
          <p:cNvPr id="328" name="Google Shape;328;p24"/>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15</a:t>
            </a:fld>
            <a:endParaRPr b="0"/>
          </a:p>
        </p:txBody>
      </p:sp>
      <p:pic>
        <p:nvPicPr>
          <p:cNvPr id="329" name="Google Shape;329;p24"/>
          <p:cNvPicPr preferRelativeResize="0"/>
          <p:nvPr/>
        </p:nvPicPr>
        <p:blipFill rotWithShape="1">
          <a:blip r:embed="rId3">
            <a:alphaModFix/>
          </a:blip>
          <a:srcRect/>
          <a:stretch/>
        </p:blipFill>
        <p:spPr>
          <a:xfrm>
            <a:off x="0" y="762000"/>
            <a:ext cx="8102600" cy="5499100"/>
          </a:xfrm>
          <a:prstGeom prst="rect">
            <a:avLst/>
          </a:prstGeom>
          <a:noFill/>
          <a:ln>
            <a:noFill/>
          </a:ln>
        </p:spPr>
      </p:pic>
      <p:pic>
        <p:nvPicPr>
          <p:cNvPr id="330" name="Google Shape;330;p24"/>
          <p:cNvPicPr preferRelativeResize="0"/>
          <p:nvPr/>
        </p:nvPicPr>
        <p:blipFill rotWithShape="1">
          <a:blip r:embed="rId4">
            <a:alphaModFix/>
          </a:blip>
          <a:srcRect/>
          <a:stretch/>
        </p:blipFill>
        <p:spPr>
          <a:xfrm>
            <a:off x="4689039" y="3537508"/>
            <a:ext cx="3945007" cy="2749550"/>
          </a:xfrm>
          <a:prstGeom prst="rect">
            <a:avLst/>
          </a:prstGeom>
          <a:noFill/>
          <a:ln w="9525" cap="flat" cmpd="sng">
            <a:solidFill>
              <a:srgbClr val="0A51FB"/>
            </a:solidFill>
            <a:prstDash val="solid"/>
            <a:round/>
            <a:headEnd type="none" w="sm" len="sm"/>
            <a:tailEnd type="none" w="sm" len="sm"/>
          </a:ln>
        </p:spPr>
      </p:pic>
      <p:sp>
        <p:nvSpPr>
          <p:cNvPr id="8" name="Google Shape;99;p13">
            <a:extLst>
              <a:ext uri="{FF2B5EF4-FFF2-40B4-BE49-F238E27FC236}">
                <a16:creationId xmlns:a16="http://schemas.microsoft.com/office/drawing/2014/main" id="{CF293A8C-9F33-514F-AF22-4426283360FA}"/>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D0980019-4919-CF49-B604-E9CA32AA72CC}"/>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5"/>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Projecting existing tables</a:t>
            </a:r>
            <a:endParaRPr/>
          </a:p>
        </p:txBody>
      </p:sp>
      <p:sp>
        <p:nvSpPr>
          <p:cNvPr id="336" name="Google Shape;336;p25"/>
          <p:cNvSpPr txBox="1">
            <a:spLocks noGrp="1"/>
          </p:cNvSpPr>
          <p:nvPr>
            <p:ph type="body" idx="1"/>
          </p:nvPr>
        </p:nvSpPr>
        <p:spPr>
          <a:xfrm>
            <a:off x="685800" y="1066800"/>
            <a:ext cx="7620000" cy="16764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Input table specified by</a:t>
            </a:r>
            <a:r>
              <a:rPr lang="en-US">
                <a:latin typeface="Courier"/>
                <a:ea typeface="Courier"/>
                <a:cs typeface="Courier"/>
                <a:sym typeface="Courier"/>
              </a:rPr>
              <a:t> </a:t>
            </a:r>
            <a:r>
              <a:rPr lang="en-US">
                <a:solidFill>
                  <a:srgbClr val="FF0000"/>
                </a:solidFill>
                <a:latin typeface="Courier"/>
                <a:ea typeface="Courier"/>
                <a:cs typeface="Courier"/>
                <a:sym typeface="Courier"/>
              </a:rPr>
              <a:t>from</a:t>
            </a:r>
            <a:r>
              <a:rPr lang="en-US">
                <a:latin typeface="Courier"/>
                <a:ea typeface="Courier"/>
                <a:cs typeface="Courier"/>
                <a:sym typeface="Courier"/>
              </a:rPr>
              <a:t> </a:t>
            </a:r>
            <a:r>
              <a:rPr lang="en-US"/>
              <a:t>clause</a:t>
            </a:r>
            <a:endParaRPr/>
          </a:p>
          <a:p>
            <a:pPr marL="285750" lvl="0" indent="-285750" algn="l" rtl="0">
              <a:lnSpc>
                <a:spcPct val="90000"/>
              </a:lnSpc>
              <a:spcBef>
                <a:spcPts val="720"/>
              </a:spcBef>
              <a:spcAft>
                <a:spcPts val="0"/>
              </a:spcAft>
              <a:buClr>
                <a:schemeClr val="dk1"/>
              </a:buClr>
              <a:buSzPts val="2400"/>
              <a:buFont typeface="Arial"/>
              <a:buChar char="•"/>
            </a:pPr>
            <a:r>
              <a:rPr lang="en-US"/>
              <a:t>Subset of rows selected using a </a:t>
            </a:r>
            <a:r>
              <a:rPr lang="en-US">
                <a:solidFill>
                  <a:srgbClr val="FF0000"/>
                </a:solidFill>
                <a:latin typeface="Courier"/>
                <a:ea typeface="Courier"/>
                <a:cs typeface="Courier"/>
                <a:sym typeface="Courier"/>
              </a:rPr>
              <a:t>where</a:t>
            </a:r>
            <a:r>
              <a:rPr lang="en-US"/>
              <a:t> clause</a:t>
            </a:r>
            <a:endParaRPr/>
          </a:p>
          <a:p>
            <a:pPr marL="285750" lvl="0" indent="-285750" algn="l" rtl="0">
              <a:lnSpc>
                <a:spcPct val="90000"/>
              </a:lnSpc>
              <a:spcBef>
                <a:spcPts val="720"/>
              </a:spcBef>
              <a:spcAft>
                <a:spcPts val="0"/>
              </a:spcAft>
              <a:buClr>
                <a:schemeClr val="dk1"/>
              </a:buClr>
              <a:buSzPts val="2400"/>
              <a:buFont typeface="Arial"/>
              <a:buChar char="•"/>
            </a:pPr>
            <a:r>
              <a:rPr lang="en-US"/>
              <a:t>Ordering of the selected rows declared using an </a:t>
            </a:r>
            <a:r>
              <a:rPr lang="en-US">
                <a:solidFill>
                  <a:srgbClr val="FF0000"/>
                </a:solidFill>
                <a:latin typeface="Courier"/>
                <a:ea typeface="Courier"/>
                <a:cs typeface="Courier"/>
                <a:sym typeface="Courier"/>
              </a:rPr>
              <a:t>order by </a:t>
            </a:r>
            <a:r>
              <a:rPr lang="en-US"/>
              <a:t>clause</a:t>
            </a:r>
            <a:endParaRPr/>
          </a:p>
        </p:txBody>
      </p:sp>
      <p:sp>
        <p:nvSpPr>
          <p:cNvPr id="339" name="Google Shape;339;p25"/>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16</a:t>
            </a:fld>
            <a:endParaRPr b="0"/>
          </a:p>
        </p:txBody>
      </p:sp>
      <p:sp>
        <p:nvSpPr>
          <p:cNvPr id="340" name="Google Shape;340;p25"/>
          <p:cNvSpPr txBox="1"/>
          <p:nvPr/>
        </p:nvSpPr>
        <p:spPr>
          <a:xfrm>
            <a:off x="816660" y="2943999"/>
            <a:ext cx="7358279"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select</a:t>
            </a:r>
            <a:r>
              <a:rPr lang="en-US" sz="1800">
                <a:solidFill>
                  <a:schemeClr val="dk1"/>
                </a:solidFill>
                <a:latin typeface="Arial"/>
                <a:ea typeface="Arial"/>
                <a:cs typeface="Arial"/>
                <a:sym typeface="Arial"/>
              </a:rPr>
              <a:t> [columns] </a:t>
            </a:r>
            <a:r>
              <a:rPr lang="en-US" sz="1800">
                <a:solidFill>
                  <a:schemeClr val="dk1"/>
                </a:solidFill>
                <a:latin typeface="Courier"/>
                <a:ea typeface="Courier"/>
                <a:cs typeface="Courier"/>
                <a:sym typeface="Courier"/>
              </a:rPr>
              <a:t>from</a:t>
            </a:r>
            <a:r>
              <a:rPr lang="en-US" sz="1800">
                <a:solidFill>
                  <a:schemeClr val="dk1"/>
                </a:solidFill>
                <a:latin typeface="Arial"/>
                <a:ea typeface="Arial"/>
                <a:cs typeface="Arial"/>
                <a:sym typeface="Arial"/>
              </a:rPr>
              <a:t> [table] </a:t>
            </a:r>
            <a:r>
              <a:rPr lang="en-US" sz="1800">
                <a:solidFill>
                  <a:schemeClr val="dk1"/>
                </a:solidFill>
                <a:latin typeface="Courier"/>
                <a:ea typeface="Courier"/>
                <a:cs typeface="Courier"/>
                <a:sym typeface="Courier"/>
              </a:rPr>
              <a:t>where</a:t>
            </a:r>
            <a:r>
              <a:rPr lang="en-US" sz="1800">
                <a:solidFill>
                  <a:schemeClr val="dk1"/>
                </a:solidFill>
                <a:latin typeface="Arial"/>
                <a:ea typeface="Arial"/>
                <a:cs typeface="Arial"/>
                <a:sym typeface="Arial"/>
              </a:rPr>
              <a:t> [condition] </a:t>
            </a:r>
            <a:r>
              <a:rPr lang="en-US" sz="1800">
                <a:solidFill>
                  <a:schemeClr val="dk1"/>
                </a:solidFill>
                <a:latin typeface="Courier"/>
                <a:ea typeface="Courier"/>
                <a:cs typeface="Courier"/>
                <a:sym typeface="Courier"/>
              </a:rPr>
              <a:t>order by </a:t>
            </a:r>
            <a:r>
              <a:rPr lang="en-US" sz="1800">
                <a:solidFill>
                  <a:schemeClr val="dk1"/>
                </a:solidFill>
                <a:latin typeface="Arial"/>
                <a:ea typeface="Arial"/>
                <a:cs typeface="Arial"/>
                <a:sym typeface="Arial"/>
              </a:rPr>
              <a:t>[order] ;</a:t>
            </a:r>
            <a:endParaRPr/>
          </a:p>
        </p:txBody>
      </p:sp>
      <p:sp>
        <p:nvSpPr>
          <p:cNvPr id="341" name="Google Shape;341;p25"/>
          <p:cNvSpPr/>
          <p:nvPr/>
        </p:nvSpPr>
        <p:spPr>
          <a:xfrm>
            <a:off x="381000" y="3791415"/>
            <a:ext cx="5105400"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ourier"/>
                <a:ea typeface="Courier"/>
                <a:cs typeface="Courier"/>
                <a:sym typeface="Courier"/>
              </a:rPr>
              <a:t>select</a:t>
            </a:r>
            <a:r>
              <a:rPr lang="en-US" sz="1800">
                <a:solidFill>
                  <a:schemeClr val="dk1"/>
                </a:solidFill>
                <a:latin typeface="Courier"/>
                <a:ea typeface="Courier"/>
                <a:cs typeface="Courier"/>
                <a:sym typeface="Courier"/>
              </a:rPr>
              <a:t> * </a:t>
            </a:r>
            <a:r>
              <a:rPr lang="en-US" sz="1800" b="1">
                <a:solidFill>
                  <a:schemeClr val="dk1"/>
                </a:solidFill>
                <a:latin typeface="Courier"/>
                <a:ea typeface="Courier"/>
                <a:cs typeface="Courier"/>
                <a:sym typeface="Courier"/>
              </a:rPr>
              <a:t>from </a:t>
            </a:r>
            <a:r>
              <a:rPr lang="en-US" sz="1800">
                <a:solidFill>
                  <a:schemeClr val="dk1"/>
                </a:solidFill>
                <a:latin typeface="Courier"/>
                <a:ea typeface="Courier"/>
                <a:cs typeface="Courier"/>
                <a:sym typeface="Courier"/>
              </a:rPr>
              <a:t>cones</a:t>
            </a:r>
            <a:r>
              <a:rPr lang="en-US" sz="1800" b="1">
                <a:solidFill>
                  <a:schemeClr val="dk1"/>
                </a:solidFill>
                <a:latin typeface="Courier"/>
                <a:ea typeface="Courier"/>
                <a:cs typeface="Courier"/>
                <a:sym typeface="Courier"/>
              </a:rPr>
              <a:t> order</a:t>
            </a:r>
            <a:r>
              <a:rPr lang="en-US" sz="1800">
                <a:solidFill>
                  <a:schemeClr val="dk1"/>
                </a:solidFill>
                <a:latin typeface="Courier"/>
                <a:ea typeface="Courier"/>
                <a:cs typeface="Courier"/>
                <a:sym typeface="Courier"/>
              </a:rPr>
              <a:t> by Price;</a:t>
            </a:r>
            <a:endParaRPr/>
          </a:p>
        </p:txBody>
      </p:sp>
      <p:pic>
        <p:nvPicPr>
          <p:cNvPr id="342" name="Google Shape;342;p25"/>
          <p:cNvPicPr preferRelativeResize="0"/>
          <p:nvPr/>
        </p:nvPicPr>
        <p:blipFill rotWithShape="1">
          <a:blip r:embed="rId3">
            <a:alphaModFix/>
          </a:blip>
          <a:srcRect/>
          <a:stretch/>
        </p:blipFill>
        <p:spPr>
          <a:xfrm>
            <a:off x="5257800" y="4418102"/>
            <a:ext cx="3153440" cy="1721443"/>
          </a:xfrm>
          <a:prstGeom prst="rect">
            <a:avLst/>
          </a:prstGeom>
          <a:noFill/>
          <a:ln>
            <a:noFill/>
          </a:ln>
        </p:spPr>
      </p:pic>
      <p:sp>
        <p:nvSpPr>
          <p:cNvPr id="10" name="Google Shape;99;p13">
            <a:extLst>
              <a:ext uri="{FF2B5EF4-FFF2-40B4-BE49-F238E27FC236}">
                <a16:creationId xmlns:a16="http://schemas.microsoft.com/office/drawing/2014/main" id="{A0962159-D874-FF42-B805-2510CC683522}"/>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1" name="Google Shape;100;p13">
            <a:extLst>
              <a:ext uri="{FF2B5EF4-FFF2-40B4-BE49-F238E27FC236}">
                <a16:creationId xmlns:a16="http://schemas.microsoft.com/office/drawing/2014/main" id="{2394D202-E6E0-104B-BE8B-832C87D97209}"/>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6"/>
          <p:cNvPicPr preferRelativeResize="0"/>
          <p:nvPr/>
        </p:nvPicPr>
        <p:blipFill rotWithShape="1">
          <a:blip r:embed="rId3">
            <a:alphaModFix/>
          </a:blip>
          <a:srcRect/>
          <a:stretch/>
        </p:blipFill>
        <p:spPr>
          <a:xfrm>
            <a:off x="609600" y="1295400"/>
            <a:ext cx="3918857" cy="2590800"/>
          </a:xfrm>
          <a:prstGeom prst="rect">
            <a:avLst/>
          </a:prstGeom>
          <a:noFill/>
          <a:ln w="9525" cap="flat" cmpd="sng">
            <a:solidFill>
              <a:srgbClr val="0A51FB"/>
            </a:solidFill>
            <a:prstDash val="solid"/>
            <a:round/>
            <a:headEnd type="none" w="sm" len="sm"/>
            <a:tailEnd type="none" w="sm" len="sm"/>
          </a:ln>
        </p:spPr>
      </p:pic>
      <p:sp>
        <p:nvSpPr>
          <p:cNvPr id="348" name="Google Shape;348;p26"/>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Projection</a:t>
            </a:r>
            <a:endParaRPr/>
          </a:p>
        </p:txBody>
      </p:sp>
      <p:sp>
        <p:nvSpPr>
          <p:cNvPr id="349" name="Google Shape;349;p26"/>
          <p:cNvSpPr txBox="1">
            <a:spLocks noGrp="1"/>
          </p:cNvSpPr>
          <p:nvPr>
            <p:ph type="body" idx="1"/>
          </p:nvPr>
        </p:nvSpPr>
        <p:spPr>
          <a:xfrm>
            <a:off x="685800" y="5791200"/>
            <a:ext cx="7620000" cy="5334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dirty="0"/>
              <a:t>A “projection” is a view of a table, it doesn’t alter the state of the table.</a:t>
            </a:r>
            <a:endParaRPr dirty="0"/>
          </a:p>
        </p:txBody>
      </p:sp>
      <p:sp>
        <p:nvSpPr>
          <p:cNvPr id="352" name="Google Shape;352;p26"/>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17</a:t>
            </a:fld>
            <a:endParaRPr b="0"/>
          </a:p>
        </p:txBody>
      </p:sp>
      <p:pic>
        <p:nvPicPr>
          <p:cNvPr id="353" name="Google Shape;353;p26"/>
          <p:cNvPicPr preferRelativeResize="0"/>
          <p:nvPr/>
        </p:nvPicPr>
        <p:blipFill rotWithShape="1">
          <a:blip r:embed="rId4">
            <a:alphaModFix/>
          </a:blip>
          <a:srcRect/>
          <a:stretch/>
        </p:blipFill>
        <p:spPr>
          <a:xfrm>
            <a:off x="3352800" y="2971800"/>
            <a:ext cx="5600700" cy="2641600"/>
          </a:xfrm>
          <a:prstGeom prst="rect">
            <a:avLst/>
          </a:prstGeom>
          <a:noFill/>
          <a:ln w="9525" cap="flat" cmpd="sng">
            <a:solidFill>
              <a:srgbClr val="0A51FB"/>
            </a:solidFill>
            <a:prstDash val="solid"/>
            <a:round/>
            <a:headEnd type="none" w="sm" len="sm"/>
            <a:tailEnd type="none" w="sm" len="sm"/>
          </a:ln>
        </p:spPr>
      </p:pic>
      <p:sp>
        <p:nvSpPr>
          <p:cNvPr id="9" name="Google Shape;99;p13">
            <a:extLst>
              <a:ext uri="{FF2B5EF4-FFF2-40B4-BE49-F238E27FC236}">
                <a16:creationId xmlns:a16="http://schemas.microsoft.com/office/drawing/2014/main" id="{668BFF6F-329D-AE4A-9A10-EA9F72ECF292}"/>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0" name="Google Shape;100;p13">
            <a:extLst>
              <a:ext uri="{FF2B5EF4-FFF2-40B4-BE49-F238E27FC236}">
                <a16:creationId xmlns:a16="http://schemas.microsoft.com/office/drawing/2014/main" id="{A0A68B45-8309-854E-9852-0DC6D066D443}"/>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Permanent Data Storage</a:t>
            </a:r>
            <a:endParaRPr/>
          </a:p>
        </p:txBody>
      </p:sp>
      <p:sp>
        <p:nvSpPr>
          <p:cNvPr id="361" name="Google Shape;361;p27"/>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18</a:t>
            </a:fld>
            <a:endParaRPr b="0"/>
          </a:p>
        </p:txBody>
      </p:sp>
      <p:sp>
        <p:nvSpPr>
          <p:cNvPr id="362" name="Google Shape;362;p27"/>
          <p:cNvSpPr/>
          <p:nvPr/>
        </p:nvSpPr>
        <p:spPr>
          <a:xfrm>
            <a:off x="5791200" y="1371600"/>
            <a:ext cx="2819400" cy="2971800"/>
          </a:xfrm>
          <a:prstGeom prst="can">
            <a:avLst>
              <a:gd name="adj" fmla="val 25000"/>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63" name="Google Shape;363;p27"/>
          <p:cNvPicPr preferRelativeResize="0"/>
          <p:nvPr/>
        </p:nvPicPr>
        <p:blipFill rotWithShape="1">
          <a:blip r:embed="rId3">
            <a:alphaModFix/>
          </a:blip>
          <a:srcRect/>
          <a:stretch/>
        </p:blipFill>
        <p:spPr>
          <a:xfrm>
            <a:off x="381000" y="4114800"/>
            <a:ext cx="6223000" cy="1866900"/>
          </a:xfrm>
          <a:prstGeom prst="rect">
            <a:avLst/>
          </a:prstGeom>
          <a:noFill/>
          <a:ln w="9525" cap="flat" cmpd="sng">
            <a:solidFill>
              <a:srgbClr val="0A51FB"/>
            </a:solidFill>
            <a:prstDash val="solid"/>
            <a:round/>
            <a:headEnd type="none" w="sm" len="sm"/>
            <a:tailEnd type="none" w="sm" len="sm"/>
          </a:ln>
        </p:spPr>
      </p:pic>
      <p:pic>
        <p:nvPicPr>
          <p:cNvPr id="364" name="Google Shape;364;p27"/>
          <p:cNvPicPr preferRelativeResize="0"/>
          <p:nvPr/>
        </p:nvPicPr>
        <p:blipFill rotWithShape="1">
          <a:blip r:embed="rId4">
            <a:alphaModFix/>
          </a:blip>
          <a:srcRect/>
          <a:stretch/>
        </p:blipFill>
        <p:spPr>
          <a:xfrm>
            <a:off x="5969000" y="2345070"/>
            <a:ext cx="2413000" cy="1397000"/>
          </a:xfrm>
          <a:prstGeom prst="rect">
            <a:avLst/>
          </a:prstGeom>
          <a:noFill/>
          <a:ln>
            <a:noFill/>
          </a:ln>
        </p:spPr>
      </p:pic>
      <p:sp>
        <p:nvSpPr>
          <p:cNvPr id="9" name="Google Shape;99;p13">
            <a:extLst>
              <a:ext uri="{FF2B5EF4-FFF2-40B4-BE49-F238E27FC236}">
                <a16:creationId xmlns:a16="http://schemas.microsoft.com/office/drawing/2014/main" id="{FA15F013-246B-CC4E-84ED-A7ABD6EB721B}"/>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0" name="Google Shape;100;p13">
            <a:extLst>
              <a:ext uri="{FF2B5EF4-FFF2-40B4-BE49-F238E27FC236}">
                <a16:creationId xmlns:a16="http://schemas.microsoft.com/office/drawing/2014/main" id="{C5B60415-5200-C44E-AFF8-5DFA93E1C767}"/>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8"/>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Filtering rows - where</a:t>
            </a:r>
            <a:endParaRPr/>
          </a:p>
        </p:txBody>
      </p:sp>
      <p:sp>
        <p:nvSpPr>
          <p:cNvPr id="370" name="Google Shape;370;p28"/>
          <p:cNvSpPr txBox="1">
            <a:spLocks noGrp="1"/>
          </p:cNvSpPr>
          <p:nvPr>
            <p:ph type="body" idx="1"/>
          </p:nvPr>
        </p:nvSpPr>
        <p:spPr>
          <a:xfrm>
            <a:off x="609600" y="1155911"/>
            <a:ext cx="8229600" cy="11430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Set of Table records (rows) that satisfy a condition</a:t>
            </a:r>
            <a:endParaRPr/>
          </a:p>
        </p:txBody>
      </p:sp>
      <p:sp>
        <p:nvSpPr>
          <p:cNvPr id="373" name="Google Shape;373;p28"/>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19</a:t>
            </a:fld>
            <a:endParaRPr b="0"/>
          </a:p>
        </p:txBody>
      </p:sp>
      <p:pic>
        <p:nvPicPr>
          <p:cNvPr id="374" name="Google Shape;374;p28"/>
          <p:cNvPicPr preferRelativeResize="0"/>
          <p:nvPr/>
        </p:nvPicPr>
        <p:blipFill rotWithShape="1">
          <a:blip r:embed="rId3">
            <a:alphaModFix/>
          </a:blip>
          <a:srcRect/>
          <a:stretch/>
        </p:blipFill>
        <p:spPr>
          <a:xfrm>
            <a:off x="282778" y="2822644"/>
            <a:ext cx="2919933" cy="1930400"/>
          </a:xfrm>
          <a:prstGeom prst="rect">
            <a:avLst/>
          </a:prstGeom>
          <a:noFill/>
          <a:ln w="9525" cap="flat" cmpd="sng">
            <a:solidFill>
              <a:srgbClr val="0A51FB"/>
            </a:solidFill>
            <a:prstDash val="solid"/>
            <a:round/>
            <a:headEnd type="none" w="sm" len="sm"/>
            <a:tailEnd type="none" w="sm" len="sm"/>
          </a:ln>
        </p:spPr>
      </p:pic>
      <p:pic>
        <p:nvPicPr>
          <p:cNvPr id="375" name="Google Shape;375;p28"/>
          <p:cNvPicPr preferRelativeResize="0"/>
          <p:nvPr/>
        </p:nvPicPr>
        <p:blipFill rotWithShape="1">
          <a:blip r:embed="rId4">
            <a:alphaModFix/>
          </a:blip>
          <a:srcRect/>
          <a:stretch/>
        </p:blipFill>
        <p:spPr>
          <a:xfrm>
            <a:off x="261058" y="5094408"/>
            <a:ext cx="4060320" cy="969874"/>
          </a:xfrm>
          <a:prstGeom prst="rect">
            <a:avLst/>
          </a:prstGeom>
          <a:noFill/>
          <a:ln w="9525" cap="flat" cmpd="sng">
            <a:solidFill>
              <a:srgbClr val="0A51FB"/>
            </a:solidFill>
            <a:prstDash val="solid"/>
            <a:round/>
            <a:headEnd type="none" w="sm" len="sm"/>
            <a:tailEnd type="none" w="sm" len="sm"/>
          </a:ln>
        </p:spPr>
      </p:pic>
      <p:pic>
        <p:nvPicPr>
          <p:cNvPr id="376" name="Google Shape;376;p28"/>
          <p:cNvPicPr preferRelativeResize="0"/>
          <p:nvPr/>
        </p:nvPicPr>
        <p:blipFill rotWithShape="1">
          <a:blip r:embed="rId5">
            <a:alphaModFix/>
          </a:blip>
          <a:srcRect/>
          <a:stretch/>
        </p:blipFill>
        <p:spPr>
          <a:xfrm>
            <a:off x="4388786" y="2825993"/>
            <a:ext cx="4488514" cy="3238289"/>
          </a:xfrm>
          <a:prstGeom prst="rect">
            <a:avLst/>
          </a:prstGeom>
          <a:noFill/>
          <a:ln w="9525" cap="flat" cmpd="sng">
            <a:solidFill>
              <a:srgbClr val="0A51FB"/>
            </a:solidFill>
            <a:prstDash val="solid"/>
            <a:round/>
            <a:headEnd type="none" w="sm" len="sm"/>
            <a:tailEnd type="none" w="sm" len="sm"/>
          </a:ln>
        </p:spPr>
      </p:pic>
      <p:sp>
        <p:nvSpPr>
          <p:cNvPr id="377" name="Google Shape;377;p28"/>
          <p:cNvSpPr txBox="1"/>
          <p:nvPr/>
        </p:nvSpPr>
        <p:spPr>
          <a:xfrm>
            <a:off x="780422" y="1943332"/>
            <a:ext cx="7481535"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select</a:t>
            </a:r>
            <a:r>
              <a:rPr lang="en-US" sz="1800">
                <a:solidFill>
                  <a:schemeClr val="dk1"/>
                </a:solidFill>
                <a:latin typeface="Arial"/>
                <a:ea typeface="Arial"/>
                <a:cs typeface="Arial"/>
                <a:sym typeface="Arial"/>
              </a:rPr>
              <a:t> [columns] </a:t>
            </a:r>
            <a:r>
              <a:rPr lang="en-US" sz="1800">
                <a:solidFill>
                  <a:schemeClr val="dk1"/>
                </a:solidFill>
                <a:latin typeface="Courier"/>
                <a:ea typeface="Courier"/>
                <a:cs typeface="Courier"/>
                <a:sym typeface="Courier"/>
              </a:rPr>
              <a:t>from</a:t>
            </a:r>
            <a:r>
              <a:rPr lang="en-US" sz="1800">
                <a:solidFill>
                  <a:schemeClr val="dk1"/>
                </a:solidFill>
                <a:latin typeface="Arial"/>
                <a:ea typeface="Arial"/>
                <a:cs typeface="Arial"/>
                <a:sym typeface="Arial"/>
              </a:rPr>
              <a:t> [table] </a:t>
            </a:r>
            <a:r>
              <a:rPr lang="en-US" sz="1800" b="1">
                <a:solidFill>
                  <a:srgbClr val="FF0000"/>
                </a:solidFill>
                <a:latin typeface="Courier"/>
                <a:ea typeface="Courier"/>
                <a:cs typeface="Courier"/>
                <a:sym typeface="Courier"/>
              </a:rPr>
              <a:t>where</a:t>
            </a:r>
            <a:r>
              <a:rPr lang="en-US" sz="1800" b="1">
                <a:solidFill>
                  <a:srgbClr val="FF0000"/>
                </a:solidFill>
                <a:latin typeface="Arial"/>
                <a:ea typeface="Arial"/>
                <a:cs typeface="Arial"/>
                <a:sym typeface="Arial"/>
              </a:rPr>
              <a:t> [condition] </a:t>
            </a:r>
            <a:r>
              <a:rPr lang="en-US" sz="1800">
                <a:solidFill>
                  <a:schemeClr val="dk1"/>
                </a:solidFill>
                <a:latin typeface="Courier"/>
                <a:ea typeface="Courier"/>
                <a:cs typeface="Courier"/>
                <a:sym typeface="Courier"/>
              </a:rPr>
              <a:t>order by </a:t>
            </a:r>
            <a:r>
              <a:rPr lang="en-US" sz="1800">
                <a:solidFill>
                  <a:schemeClr val="dk1"/>
                </a:solidFill>
                <a:latin typeface="Arial"/>
                <a:ea typeface="Arial"/>
                <a:cs typeface="Arial"/>
                <a:sym typeface="Arial"/>
              </a:rPr>
              <a:t>[order] ;</a:t>
            </a:r>
            <a:endParaRPr/>
          </a:p>
        </p:txBody>
      </p:sp>
      <p:sp>
        <p:nvSpPr>
          <p:cNvPr id="11" name="Google Shape;99;p13">
            <a:extLst>
              <a:ext uri="{FF2B5EF4-FFF2-40B4-BE49-F238E27FC236}">
                <a16:creationId xmlns:a16="http://schemas.microsoft.com/office/drawing/2014/main" id="{DC173BC5-6D59-5144-8709-E671059F1757}"/>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2" name="Google Shape;100;p13">
            <a:extLst>
              <a:ext uri="{FF2B5EF4-FFF2-40B4-BE49-F238E27FC236}">
                <a16:creationId xmlns:a16="http://schemas.microsoft.com/office/drawing/2014/main" id="{163B1C9C-79B0-B147-9332-C028E006A818}"/>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EA4B-5868-254E-92D9-8D324710ECF4}"/>
              </a:ext>
            </a:extLst>
          </p:cNvPr>
          <p:cNvSpPr>
            <a:spLocks noGrp="1"/>
          </p:cNvSpPr>
          <p:nvPr>
            <p:ph type="title"/>
          </p:nvPr>
        </p:nvSpPr>
        <p:spPr/>
        <p:txBody>
          <a:bodyPr/>
          <a:lstStyle/>
          <a:p>
            <a:r>
              <a:rPr lang="en-US" dirty="0"/>
              <a:t>Computing In the News [</a:t>
            </a:r>
            <a:r>
              <a:rPr lang="en-US" dirty="0">
                <a:hlinkClick r:id="rId2"/>
              </a:rPr>
              <a:t>Link</a:t>
            </a:r>
            <a:r>
              <a:rPr lang="en-US" dirty="0"/>
              <a:t>]</a:t>
            </a:r>
          </a:p>
        </p:txBody>
      </p:sp>
      <p:sp>
        <p:nvSpPr>
          <p:cNvPr id="3" name="Text Placeholder 2">
            <a:extLst>
              <a:ext uri="{FF2B5EF4-FFF2-40B4-BE49-F238E27FC236}">
                <a16:creationId xmlns:a16="http://schemas.microsoft.com/office/drawing/2014/main" id="{E51566E0-CF51-FA44-BE61-7731E70F3C7B}"/>
              </a:ext>
            </a:extLst>
          </p:cNvPr>
          <p:cNvSpPr>
            <a:spLocks noGrp="1"/>
          </p:cNvSpPr>
          <p:nvPr>
            <p:ph type="body" idx="1"/>
          </p:nvPr>
        </p:nvSpPr>
        <p:spPr/>
        <p:txBody>
          <a:bodyPr/>
          <a:lstStyle/>
          <a:p>
            <a:r>
              <a:rPr lang="en-US" sz="1600" dirty="0"/>
              <a:t>NASA Using Red and Blue 3D Glasses to Drive Mars Rover While Working From Home</a:t>
            </a:r>
            <a:r>
              <a:rPr lang="en-US" sz="1600" b="0" dirty="0"/>
              <a:t>          </a:t>
            </a:r>
            <a:r>
              <a:rPr lang="en-US" sz="1600" i="1" dirty="0"/>
              <a:t>Gizmodo</a:t>
            </a:r>
            <a:r>
              <a:rPr lang="en-US" sz="1600" b="0" i="1" dirty="0"/>
              <a:t> Andrew </a:t>
            </a:r>
            <a:r>
              <a:rPr lang="en-US" sz="1600" b="0" i="1" dirty="0" err="1"/>
              <a:t>Liszewski</a:t>
            </a:r>
            <a:r>
              <a:rPr lang="en-US" sz="1600" b="0" i="1" dirty="0"/>
              <a:t>   April 17, 2020</a:t>
            </a:r>
            <a:br>
              <a:rPr lang="en-US" sz="1600" b="0" dirty="0"/>
            </a:br>
            <a:br>
              <a:rPr lang="en-US" sz="1600" b="0" dirty="0"/>
            </a:br>
            <a:r>
              <a:rPr lang="en-US" sz="1600" b="0" dirty="0"/>
              <a:t>Planners at the National Aeronautics and Space Administration's Jet Propulsion Laboratory (JPL) are remotely piloting the Curiosity rover on Mars while working from home. Without access to JPL's powerful workstations and special three-dimensional (3D) goggles due to quarantine orders, the team must rely on red and blue 3D glasses. While antiquated by today's 3D standards, the cardboard glasses are essentially the same anaglyph 3D technology as the special goggles normally used by the team to plan the rover's movements and more accurately target its robotic arm and probes. The team successfully executed Curiosity's first mission planned outside of JPL's facilities just two days after relocating to home offices.</a:t>
            </a:r>
            <a:endParaRPr lang="en-US" sz="1600" dirty="0"/>
          </a:p>
        </p:txBody>
      </p:sp>
      <p:sp>
        <p:nvSpPr>
          <p:cNvPr id="4" name="Slide Number Placeholder 3">
            <a:extLst>
              <a:ext uri="{FF2B5EF4-FFF2-40B4-BE49-F238E27FC236}">
                <a16:creationId xmlns:a16="http://schemas.microsoft.com/office/drawing/2014/main" id="{0094C5D8-B7D8-274F-BD49-7F4A89325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b="0"/>
          </a:p>
        </p:txBody>
      </p:sp>
      <p:pic>
        <p:nvPicPr>
          <p:cNvPr id="5" name="Picture 4">
            <a:extLst>
              <a:ext uri="{FF2B5EF4-FFF2-40B4-BE49-F238E27FC236}">
                <a16:creationId xmlns:a16="http://schemas.microsoft.com/office/drawing/2014/main" id="{969485AB-22E7-824B-A8EF-8399F33DDD6C}"/>
              </a:ext>
            </a:extLst>
          </p:cNvPr>
          <p:cNvPicPr>
            <a:picLocks noChangeAspect="1"/>
          </p:cNvPicPr>
          <p:nvPr/>
        </p:nvPicPr>
        <p:blipFill>
          <a:blip r:embed="rId3"/>
          <a:stretch>
            <a:fillRect/>
          </a:stretch>
        </p:blipFill>
        <p:spPr>
          <a:xfrm>
            <a:off x="1494748" y="4140914"/>
            <a:ext cx="3175000" cy="1905000"/>
          </a:xfrm>
          <a:prstGeom prst="rect">
            <a:avLst/>
          </a:prstGeom>
        </p:spPr>
      </p:pic>
    </p:spTree>
    <p:extLst>
      <p:ext uri="{BB962C8B-B14F-4D97-AF65-F5344CB8AC3E}">
        <p14:creationId xmlns:p14="http://schemas.microsoft.com/office/powerpoint/2010/main" val="2083080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9"/>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SQL Operators for predicate</a:t>
            </a:r>
            <a:endParaRPr/>
          </a:p>
        </p:txBody>
      </p:sp>
      <p:sp>
        <p:nvSpPr>
          <p:cNvPr id="383" name="Google Shape;383;p29"/>
          <p:cNvSpPr txBox="1">
            <a:spLocks noGrp="1"/>
          </p:cNvSpPr>
          <p:nvPr>
            <p:ph type="body" idx="1"/>
          </p:nvPr>
        </p:nvSpPr>
        <p:spPr>
          <a:xfrm>
            <a:off x="685800" y="1066800"/>
            <a:ext cx="7620000" cy="7620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1800"/>
              <a:buFont typeface="Arial"/>
              <a:buChar char="•"/>
            </a:pPr>
            <a:r>
              <a:rPr lang="en-US" sz="1800" b="0"/>
              <a:t>use the </a:t>
            </a:r>
            <a:r>
              <a:rPr lang="en-US" sz="1800"/>
              <a:t>WHERE </a:t>
            </a:r>
            <a:r>
              <a:rPr lang="en-US" sz="1800" b="0"/>
              <a:t>clause in the SQL statements such as </a:t>
            </a:r>
            <a:r>
              <a:rPr lang="en-US" sz="1800" b="0" u="sng">
                <a:solidFill>
                  <a:schemeClr val="hlink"/>
                </a:solidFill>
                <a:hlinkClick r:id="rId3"/>
              </a:rPr>
              <a:t>SELECT</a:t>
            </a:r>
            <a:r>
              <a:rPr lang="en-US" sz="1800" b="0"/>
              <a:t>,  </a:t>
            </a:r>
            <a:r>
              <a:rPr lang="en-US" sz="1800" b="0" u="sng">
                <a:solidFill>
                  <a:schemeClr val="hlink"/>
                </a:solidFill>
                <a:hlinkClick r:id="rId4"/>
              </a:rPr>
              <a:t>UPDATE </a:t>
            </a:r>
            <a:r>
              <a:rPr lang="en-US" sz="1800" b="0"/>
              <a:t>and </a:t>
            </a:r>
            <a:r>
              <a:rPr lang="en-US" sz="1800" b="0" u="sng">
                <a:solidFill>
                  <a:schemeClr val="hlink"/>
                </a:solidFill>
                <a:hlinkClick r:id="rId5"/>
              </a:rPr>
              <a:t>DELETE</a:t>
            </a:r>
            <a:r>
              <a:rPr lang="en-US" sz="1800" b="0"/>
              <a:t>  to filter rows that do not meet a specified condition</a:t>
            </a:r>
            <a:endParaRPr sz="1800"/>
          </a:p>
        </p:txBody>
      </p:sp>
      <p:sp>
        <p:nvSpPr>
          <p:cNvPr id="386" name="Google Shape;386;p29"/>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20</a:t>
            </a:fld>
            <a:endParaRPr b="0"/>
          </a:p>
        </p:txBody>
      </p:sp>
      <p:pic>
        <p:nvPicPr>
          <p:cNvPr id="387" name="Google Shape;387;p29"/>
          <p:cNvPicPr preferRelativeResize="0"/>
          <p:nvPr/>
        </p:nvPicPr>
        <p:blipFill rotWithShape="1">
          <a:blip r:embed="rId6">
            <a:alphaModFix/>
          </a:blip>
          <a:srcRect/>
          <a:stretch/>
        </p:blipFill>
        <p:spPr>
          <a:xfrm>
            <a:off x="838200" y="2438400"/>
            <a:ext cx="7035236" cy="3124200"/>
          </a:xfrm>
          <a:prstGeom prst="rect">
            <a:avLst/>
          </a:prstGeom>
          <a:noFill/>
          <a:ln w="9525" cap="flat" cmpd="sng">
            <a:solidFill>
              <a:srgbClr val="0A51FB"/>
            </a:solidFill>
            <a:prstDash val="solid"/>
            <a:round/>
            <a:headEnd type="none" w="sm" len="sm"/>
            <a:tailEnd type="none" w="sm" len="sm"/>
          </a:ln>
        </p:spPr>
      </p:pic>
      <p:sp>
        <p:nvSpPr>
          <p:cNvPr id="8" name="Google Shape;99;p13">
            <a:extLst>
              <a:ext uri="{FF2B5EF4-FFF2-40B4-BE49-F238E27FC236}">
                <a16:creationId xmlns:a16="http://schemas.microsoft.com/office/drawing/2014/main" id="{05074BA3-5987-8443-B784-EDA22611CFC4}"/>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1304F502-D8D6-3247-85DA-8977BC42EBB8}"/>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30"/>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Approximate Matching …</a:t>
            </a:r>
            <a:endParaRPr/>
          </a:p>
        </p:txBody>
      </p:sp>
      <p:sp>
        <p:nvSpPr>
          <p:cNvPr id="395" name="Google Shape;395;p30"/>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21</a:t>
            </a:fld>
            <a:endParaRPr b="0"/>
          </a:p>
        </p:txBody>
      </p:sp>
      <p:pic>
        <p:nvPicPr>
          <p:cNvPr id="396" name="Google Shape;396;p30"/>
          <p:cNvPicPr preferRelativeResize="0"/>
          <p:nvPr/>
        </p:nvPicPr>
        <p:blipFill rotWithShape="1">
          <a:blip r:embed="rId3">
            <a:alphaModFix/>
          </a:blip>
          <a:srcRect/>
          <a:stretch/>
        </p:blipFill>
        <p:spPr>
          <a:xfrm>
            <a:off x="796332" y="1143000"/>
            <a:ext cx="7633073" cy="4648200"/>
          </a:xfrm>
          <a:prstGeom prst="rect">
            <a:avLst/>
          </a:prstGeom>
          <a:noFill/>
          <a:ln>
            <a:noFill/>
          </a:ln>
        </p:spPr>
      </p:pic>
      <p:sp>
        <p:nvSpPr>
          <p:cNvPr id="7" name="Google Shape;99;p13">
            <a:extLst>
              <a:ext uri="{FF2B5EF4-FFF2-40B4-BE49-F238E27FC236}">
                <a16:creationId xmlns:a16="http://schemas.microsoft.com/office/drawing/2014/main" id="{80A038A2-8347-6146-B5DF-7581DB02D5E5}"/>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8" name="Google Shape;100;p13">
            <a:extLst>
              <a:ext uri="{FF2B5EF4-FFF2-40B4-BE49-F238E27FC236}">
                <a16:creationId xmlns:a16="http://schemas.microsoft.com/office/drawing/2014/main" id="{EC5E9DFD-91F2-274C-A377-6021707D8863}"/>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0"/>
        <p:cNvGrpSpPr/>
        <p:nvPr/>
      </p:nvGrpSpPr>
      <p:grpSpPr>
        <a:xfrm>
          <a:off x="0" y="0"/>
          <a:ext cx="0" cy="0"/>
          <a:chOff x="0" y="0"/>
          <a:chExt cx="0" cy="0"/>
        </a:xfrm>
      </p:grpSpPr>
      <p:sp>
        <p:nvSpPr>
          <p:cNvPr id="401" name="Google Shape;401;p31"/>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Group and Aggregate</a:t>
            </a:r>
            <a:endParaRPr/>
          </a:p>
        </p:txBody>
      </p:sp>
      <p:sp>
        <p:nvSpPr>
          <p:cNvPr id="402" name="Google Shape;402;p31"/>
          <p:cNvSpPr txBox="1">
            <a:spLocks noGrp="1"/>
          </p:cNvSpPr>
          <p:nvPr>
            <p:ph type="body" idx="1"/>
          </p:nvPr>
        </p:nvSpPr>
        <p:spPr>
          <a:xfrm>
            <a:off x="685800" y="1066800"/>
            <a:ext cx="7620000" cy="15240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1800"/>
              <a:buFont typeface="Arial"/>
              <a:buChar char="•"/>
            </a:pPr>
            <a:r>
              <a:rPr lang="en-US" sz="1800" b="0"/>
              <a:t>The  </a:t>
            </a:r>
            <a:r>
              <a:rPr lang="en-US" sz="1800"/>
              <a:t>GROUP BY</a:t>
            </a:r>
            <a:r>
              <a:rPr lang="en-US" sz="1800" b="0"/>
              <a:t> clause is used to group rows returned by </a:t>
            </a:r>
            <a:r>
              <a:rPr lang="en-US" sz="1800" b="0" u="sng">
                <a:solidFill>
                  <a:schemeClr val="hlink"/>
                </a:solidFill>
                <a:hlinkClick r:id="rId3"/>
              </a:rPr>
              <a:t>SELECT statement</a:t>
            </a:r>
            <a:r>
              <a:rPr lang="en-US" sz="1800" b="0"/>
              <a:t> into a set of summary rows or groups based on values of columns or expressions. </a:t>
            </a:r>
            <a:endParaRPr/>
          </a:p>
          <a:p>
            <a:pPr marL="285750" lvl="0" indent="-285750" algn="l" rtl="0">
              <a:lnSpc>
                <a:spcPct val="90000"/>
              </a:lnSpc>
              <a:spcBef>
                <a:spcPts val="540"/>
              </a:spcBef>
              <a:spcAft>
                <a:spcPts val="0"/>
              </a:spcAft>
              <a:buClr>
                <a:schemeClr val="dk1"/>
              </a:buClr>
              <a:buSzPts val="1800"/>
              <a:buFont typeface="Arial"/>
              <a:buChar char="•"/>
            </a:pPr>
            <a:r>
              <a:rPr lang="en-US" sz="1800" b="0"/>
              <a:t>Apply an </a:t>
            </a:r>
            <a:r>
              <a:rPr lang="en-US" sz="1800" b="0" u="sng">
                <a:solidFill>
                  <a:schemeClr val="hlink"/>
                </a:solidFill>
                <a:hlinkClick r:id="rId4"/>
              </a:rPr>
              <a:t>aggregate function</a:t>
            </a:r>
            <a:r>
              <a:rPr lang="en-US" sz="1800" b="0"/>
              <a:t>, such as </a:t>
            </a:r>
            <a:r>
              <a:rPr lang="en-US" sz="1800" b="0" u="sng">
                <a:solidFill>
                  <a:schemeClr val="hlink"/>
                </a:solidFill>
                <a:hlinkClick r:id="rId5"/>
              </a:rPr>
              <a:t>SUM</a:t>
            </a:r>
            <a:r>
              <a:rPr lang="en-US" sz="1800" b="0"/>
              <a:t>, </a:t>
            </a:r>
            <a:r>
              <a:rPr lang="en-US" sz="1800" b="0" u="sng">
                <a:solidFill>
                  <a:schemeClr val="hlink"/>
                </a:solidFill>
                <a:hlinkClick r:id="rId6"/>
              </a:rPr>
              <a:t>AVG</a:t>
            </a:r>
            <a:r>
              <a:rPr lang="en-US" sz="1800" b="0"/>
              <a:t>, </a:t>
            </a:r>
            <a:r>
              <a:rPr lang="en-US" sz="1800" b="0" u="sng">
                <a:solidFill>
                  <a:schemeClr val="hlink"/>
                </a:solidFill>
                <a:hlinkClick r:id="rId7"/>
              </a:rPr>
              <a:t>MIN, MAX</a:t>
            </a:r>
            <a:r>
              <a:rPr lang="en-US" sz="1800" b="0"/>
              <a:t> or </a:t>
            </a:r>
            <a:r>
              <a:rPr lang="en-US" sz="1800" b="0" u="sng">
                <a:solidFill>
                  <a:schemeClr val="hlink"/>
                </a:solidFill>
                <a:hlinkClick r:id="rId8"/>
              </a:rPr>
              <a:t>COUNT</a:t>
            </a:r>
            <a:r>
              <a:rPr lang="en-US" sz="1800" b="0"/>
              <a:t>, to each group to output the summary information.</a:t>
            </a:r>
            <a:endParaRPr sz="1800"/>
          </a:p>
        </p:txBody>
      </p:sp>
      <p:sp>
        <p:nvSpPr>
          <p:cNvPr id="405" name="Google Shape;405;p31"/>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22</a:t>
            </a:fld>
            <a:endParaRPr b="0"/>
          </a:p>
        </p:txBody>
      </p:sp>
      <p:pic>
        <p:nvPicPr>
          <p:cNvPr id="406" name="Google Shape;406;p31"/>
          <p:cNvPicPr preferRelativeResize="0"/>
          <p:nvPr/>
        </p:nvPicPr>
        <p:blipFill rotWithShape="1">
          <a:blip r:embed="rId9">
            <a:alphaModFix/>
          </a:blip>
          <a:srcRect/>
          <a:stretch/>
        </p:blipFill>
        <p:spPr>
          <a:xfrm>
            <a:off x="3264319" y="2868246"/>
            <a:ext cx="5314462" cy="1094154"/>
          </a:xfrm>
          <a:prstGeom prst="rect">
            <a:avLst/>
          </a:prstGeom>
          <a:noFill/>
          <a:ln w="9525" cap="flat" cmpd="sng">
            <a:solidFill>
              <a:srgbClr val="0A51FB"/>
            </a:solidFill>
            <a:prstDash val="solid"/>
            <a:round/>
            <a:headEnd type="none" w="sm" len="sm"/>
            <a:tailEnd type="none" w="sm" len="sm"/>
          </a:ln>
        </p:spPr>
      </p:pic>
      <p:pic>
        <p:nvPicPr>
          <p:cNvPr id="407" name="Google Shape;407;p31"/>
          <p:cNvPicPr preferRelativeResize="0"/>
          <p:nvPr/>
        </p:nvPicPr>
        <p:blipFill rotWithShape="1">
          <a:blip r:embed="rId10">
            <a:alphaModFix/>
          </a:blip>
          <a:srcRect/>
          <a:stretch/>
        </p:blipFill>
        <p:spPr>
          <a:xfrm>
            <a:off x="990600" y="2865454"/>
            <a:ext cx="1524000" cy="1207129"/>
          </a:xfrm>
          <a:prstGeom prst="rect">
            <a:avLst/>
          </a:prstGeom>
          <a:noFill/>
          <a:ln w="9525" cap="flat" cmpd="sng">
            <a:solidFill>
              <a:srgbClr val="0A51FB"/>
            </a:solidFill>
            <a:prstDash val="solid"/>
            <a:round/>
            <a:headEnd type="none" w="sm" len="sm"/>
            <a:tailEnd type="none" w="sm" len="sm"/>
          </a:ln>
        </p:spPr>
      </p:pic>
      <p:pic>
        <p:nvPicPr>
          <p:cNvPr id="408" name="Google Shape;408;p31"/>
          <p:cNvPicPr preferRelativeResize="0"/>
          <p:nvPr/>
        </p:nvPicPr>
        <p:blipFill rotWithShape="1">
          <a:blip r:embed="rId11">
            <a:alphaModFix/>
          </a:blip>
          <a:srcRect/>
          <a:stretch/>
        </p:blipFill>
        <p:spPr>
          <a:xfrm>
            <a:off x="990600" y="4347236"/>
            <a:ext cx="3822192" cy="1139163"/>
          </a:xfrm>
          <a:prstGeom prst="rect">
            <a:avLst/>
          </a:prstGeom>
          <a:noFill/>
          <a:ln w="9525" cap="flat" cmpd="sng">
            <a:solidFill>
              <a:srgbClr val="0A51FB"/>
            </a:solidFill>
            <a:prstDash val="solid"/>
            <a:round/>
            <a:headEnd type="none" w="sm" len="sm"/>
            <a:tailEnd type="none" w="sm" len="sm"/>
          </a:ln>
        </p:spPr>
      </p:pic>
      <p:pic>
        <p:nvPicPr>
          <p:cNvPr id="409" name="Google Shape;409;p31"/>
          <p:cNvPicPr preferRelativeResize="0"/>
          <p:nvPr/>
        </p:nvPicPr>
        <p:blipFill rotWithShape="1">
          <a:blip r:embed="rId12">
            <a:alphaModFix/>
          </a:blip>
          <a:srcRect/>
          <a:stretch/>
        </p:blipFill>
        <p:spPr>
          <a:xfrm>
            <a:off x="3264319" y="4931214"/>
            <a:ext cx="5510720" cy="1110369"/>
          </a:xfrm>
          <a:prstGeom prst="rect">
            <a:avLst/>
          </a:prstGeom>
          <a:noFill/>
          <a:ln w="9525" cap="flat" cmpd="sng">
            <a:solidFill>
              <a:srgbClr val="0A51FB"/>
            </a:solidFill>
            <a:prstDash val="solid"/>
            <a:round/>
            <a:headEnd type="none" w="sm" len="sm"/>
            <a:tailEnd type="none" w="sm" len="sm"/>
          </a:ln>
        </p:spPr>
      </p:pic>
      <p:sp>
        <p:nvSpPr>
          <p:cNvPr id="11" name="Google Shape;99;p13">
            <a:extLst>
              <a:ext uri="{FF2B5EF4-FFF2-40B4-BE49-F238E27FC236}">
                <a16:creationId xmlns:a16="http://schemas.microsoft.com/office/drawing/2014/main" id="{C0F76922-0423-0B48-82FB-69F1F7F0D375}"/>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2" name="Google Shape;100;p13">
            <a:extLst>
              <a:ext uri="{FF2B5EF4-FFF2-40B4-BE49-F238E27FC236}">
                <a16:creationId xmlns:a16="http://schemas.microsoft.com/office/drawing/2014/main" id="{CD4C9194-9B53-894B-90CF-01CB09D6FCB4}"/>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sp>
        <p:nvSpPr>
          <p:cNvPr id="414" name="Google Shape;414;p32"/>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Unique / Distinct values</a:t>
            </a:r>
            <a:endParaRPr/>
          </a:p>
        </p:txBody>
      </p:sp>
      <p:sp>
        <p:nvSpPr>
          <p:cNvPr id="415" name="Google Shape;415;p32"/>
          <p:cNvSpPr txBox="1">
            <a:spLocks noGrp="1"/>
          </p:cNvSpPr>
          <p:nvPr>
            <p:ph type="body" idx="1"/>
          </p:nvPr>
        </p:nvSpPr>
        <p:spPr>
          <a:xfrm>
            <a:off x="723899" y="5638800"/>
            <a:ext cx="7620000" cy="8382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Built in to the language or a composable tool?</a:t>
            </a:r>
            <a:endParaRPr/>
          </a:p>
        </p:txBody>
      </p:sp>
      <p:sp>
        <p:nvSpPr>
          <p:cNvPr id="418" name="Google Shape;418;p32"/>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23</a:t>
            </a:fld>
            <a:endParaRPr b="0"/>
          </a:p>
        </p:txBody>
      </p:sp>
      <p:sp>
        <p:nvSpPr>
          <p:cNvPr id="419" name="Google Shape;419;p32"/>
          <p:cNvSpPr txBox="1"/>
          <p:nvPr/>
        </p:nvSpPr>
        <p:spPr>
          <a:xfrm>
            <a:off x="331467" y="1295400"/>
            <a:ext cx="8404865"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select</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DISTINCT</a:t>
            </a:r>
            <a:r>
              <a:rPr lang="en-US" sz="1800">
                <a:solidFill>
                  <a:schemeClr val="dk1"/>
                </a:solidFill>
                <a:latin typeface="Arial"/>
                <a:ea typeface="Arial"/>
                <a:cs typeface="Arial"/>
                <a:sym typeface="Arial"/>
              </a:rPr>
              <a:t> [columns] </a:t>
            </a:r>
            <a:r>
              <a:rPr lang="en-US" sz="1800">
                <a:solidFill>
                  <a:schemeClr val="dk1"/>
                </a:solidFill>
                <a:latin typeface="Courier"/>
                <a:ea typeface="Courier"/>
                <a:cs typeface="Courier"/>
                <a:sym typeface="Courier"/>
              </a:rPr>
              <a:t>from</a:t>
            </a:r>
            <a:r>
              <a:rPr lang="en-US" sz="1800">
                <a:solidFill>
                  <a:schemeClr val="dk1"/>
                </a:solidFill>
                <a:latin typeface="Arial"/>
                <a:ea typeface="Arial"/>
                <a:cs typeface="Arial"/>
                <a:sym typeface="Arial"/>
              </a:rPr>
              <a:t> [table] </a:t>
            </a:r>
            <a:r>
              <a:rPr lang="en-US" sz="1800">
                <a:solidFill>
                  <a:schemeClr val="dk1"/>
                </a:solidFill>
                <a:latin typeface="Courier"/>
                <a:ea typeface="Courier"/>
                <a:cs typeface="Courier"/>
                <a:sym typeface="Courier"/>
              </a:rPr>
              <a:t>where</a:t>
            </a:r>
            <a:r>
              <a:rPr lang="en-US" sz="1800">
                <a:solidFill>
                  <a:schemeClr val="dk1"/>
                </a:solidFill>
                <a:latin typeface="Arial"/>
                <a:ea typeface="Arial"/>
                <a:cs typeface="Arial"/>
                <a:sym typeface="Arial"/>
              </a:rPr>
              <a:t> [condition] </a:t>
            </a:r>
            <a:r>
              <a:rPr lang="en-US" sz="1800">
                <a:solidFill>
                  <a:schemeClr val="dk1"/>
                </a:solidFill>
                <a:latin typeface="Courier"/>
                <a:ea typeface="Courier"/>
                <a:cs typeface="Courier"/>
                <a:sym typeface="Courier"/>
              </a:rPr>
              <a:t>order by </a:t>
            </a:r>
            <a:r>
              <a:rPr lang="en-US" sz="1800">
                <a:solidFill>
                  <a:schemeClr val="dk1"/>
                </a:solidFill>
                <a:latin typeface="Arial"/>
                <a:ea typeface="Arial"/>
                <a:cs typeface="Arial"/>
                <a:sym typeface="Arial"/>
              </a:rPr>
              <a:t>[order] ;</a:t>
            </a:r>
            <a:endParaRPr/>
          </a:p>
        </p:txBody>
      </p:sp>
      <p:pic>
        <p:nvPicPr>
          <p:cNvPr id="420" name="Google Shape;420;p32"/>
          <p:cNvPicPr preferRelativeResize="0"/>
          <p:nvPr/>
        </p:nvPicPr>
        <p:blipFill rotWithShape="1">
          <a:blip r:embed="rId3">
            <a:alphaModFix/>
          </a:blip>
          <a:srcRect/>
          <a:stretch/>
        </p:blipFill>
        <p:spPr>
          <a:xfrm>
            <a:off x="791308" y="3886200"/>
            <a:ext cx="3596640" cy="1371600"/>
          </a:xfrm>
          <a:prstGeom prst="rect">
            <a:avLst/>
          </a:prstGeom>
          <a:noFill/>
          <a:ln w="9525" cap="flat" cmpd="sng">
            <a:solidFill>
              <a:srgbClr val="0A51FB"/>
            </a:solidFill>
            <a:prstDash val="solid"/>
            <a:round/>
            <a:headEnd type="none" w="sm" len="sm"/>
            <a:tailEnd type="none" w="sm" len="sm"/>
          </a:ln>
        </p:spPr>
      </p:pic>
      <p:pic>
        <p:nvPicPr>
          <p:cNvPr id="421" name="Google Shape;421;p32"/>
          <p:cNvPicPr preferRelativeResize="0"/>
          <p:nvPr/>
        </p:nvPicPr>
        <p:blipFill rotWithShape="1">
          <a:blip r:embed="rId4">
            <a:alphaModFix/>
          </a:blip>
          <a:srcRect/>
          <a:stretch/>
        </p:blipFill>
        <p:spPr>
          <a:xfrm>
            <a:off x="3994150" y="4572000"/>
            <a:ext cx="3898900" cy="457200"/>
          </a:xfrm>
          <a:prstGeom prst="rect">
            <a:avLst/>
          </a:prstGeom>
          <a:noFill/>
          <a:ln w="9525" cap="flat" cmpd="sng">
            <a:solidFill>
              <a:srgbClr val="0A51FB"/>
            </a:solidFill>
            <a:prstDash val="solid"/>
            <a:round/>
            <a:headEnd type="none" w="sm" len="sm"/>
            <a:tailEnd type="none" w="sm" len="sm"/>
          </a:ln>
        </p:spPr>
      </p:pic>
      <p:pic>
        <p:nvPicPr>
          <p:cNvPr id="422" name="Google Shape;422;p32"/>
          <p:cNvPicPr preferRelativeResize="0"/>
          <p:nvPr/>
        </p:nvPicPr>
        <p:blipFill rotWithShape="1">
          <a:blip r:embed="rId5">
            <a:alphaModFix/>
          </a:blip>
          <a:srcRect/>
          <a:stretch/>
        </p:blipFill>
        <p:spPr>
          <a:xfrm>
            <a:off x="793820" y="1994932"/>
            <a:ext cx="5997982" cy="1453550"/>
          </a:xfrm>
          <a:prstGeom prst="rect">
            <a:avLst/>
          </a:prstGeom>
          <a:noFill/>
          <a:ln w="9525" cap="flat" cmpd="sng">
            <a:solidFill>
              <a:srgbClr val="0A51FB"/>
            </a:solidFill>
            <a:prstDash val="solid"/>
            <a:round/>
            <a:headEnd type="none" w="sm" len="sm"/>
            <a:tailEnd type="none" w="sm" len="sm"/>
          </a:ln>
        </p:spPr>
      </p:pic>
      <p:sp>
        <p:nvSpPr>
          <p:cNvPr id="11" name="Google Shape;99;p13">
            <a:extLst>
              <a:ext uri="{FF2B5EF4-FFF2-40B4-BE49-F238E27FC236}">
                <a16:creationId xmlns:a16="http://schemas.microsoft.com/office/drawing/2014/main" id="{9DCDF08A-BA10-414A-9A95-AE37B4BBCE31}"/>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2" name="Google Shape;100;p13">
            <a:extLst>
              <a:ext uri="{FF2B5EF4-FFF2-40B4-BE49-F238E27FC236}">
                <a16:creationId xmlns:a16="http://schemas.microsoft.com/office/drawing/2014/main" id="{3E46190B-1579-D14E-A45C-0EC18D3EB60A}"/>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33"/>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Joining tables</a:t>
            </a:r>
            <a:endParaRPr/>
          </a:p>
        </p:txBody>
      </p:sp>
      <p:sp>
        <p:nvSpPr>
          <p:cNvPr id="428" name="Google Shape;428;p33"/>
          <p:cNvSpPr txBox="1">
            <a:spLocks noGrp="1"/>
          </p:cNvSpPr>
          <p:nvPr>
            <p:ph type="body" idx="1"/>
          </p:nvPr>
        </p:nvSpPr>
        <p:spPr>
          <a:xfrm>
            <a:off x="685800" y="1066800"/>
            <a:ext cx="7620000" cy="52578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Two tables are joined by a comma to yield all combinations of a row from each</a:t>
            </a:r>
            <a:endParaRPr/>
          </a:p>
          <a:p>
            <a:pPr marL="685800" lvl="1" indent="-228600" algn="l" rtl="0">
              <a:lnSpc>
                <a:spcPct val="90000"/>
              </a:lnSpc>
              <a:spcBef>
                <a:spcPts val="540"/>
              </a:spcBef>
              <a:spcAft>
                <a:spcPts val="0"/>
              </a:spcAft>
              <a:buClr>
                <a:schemeClr val="dk1"/>
              </a:buClr>
              <a:buSzPts val="1800"/>
              <a:buFont typeface="Courier"/>
              <a:buChar char="–"/>
            </a:pPr>
            <a:r>
              <a:rPr lang="en-US">
                <a:latin typeface="Courier"/>
                <a:ea typeface="Courier"/>
                <a:cs typeface="Courier"/>
                <a:sym typeface="Courier"/>
              </a:rPr>
              <a:t>select * from </a:t>
            </a:r>
            <a:r>
              <a:rPr lang="en-US">
                <a:solidFill>
                  <a:srgbClr val="FF0000"/>
                </a:solidFill>
                <a:latin typeface="Courier"/>
                <a:ea typeface="Courier"/>
                <a:cs typeface="Courier"/>
                <a:sym typeface="Courier"/>
              </a:rPr>
              <a:t>sales, cones</a:t>
            </a:r>
            <a:r>
              <a:rPr lang="en-US">
                <a:latin typeface="Courier"/>
                <a:ea typeface="Courier"/>
                <a:cs typeface="Courier"/>
                <a:sym typeface="Courier"/>
              </a:rPr>
              <a:t>;</a:t>
            </a:r>
            <a:endParaRPr/>
          </a:p>
        </p:txBody>
      </p:sp>
      <p:sp>
        <p:nvSpPr>
          <p:cNvPr id="431" name="Google Shape;431;p33"/>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24</a:t>
            </a:fld>
            <a:endParaRPr b="0"/>
          </a:p>
        </p:txBody>
      </p:sp>
      <p:pic>
        <p:nvPicPr>
          <p:cNvPr id="432" name="Google Shape;432;p33"/>
          <p:cNvPicPr preferRelativeResize="0"/>
          <p:nvPr/>
        </p:nvPicPr>
        <p:blipFill rotWithShape="1">
          <a:blip r:embed="rId3">
            <a:alphaModFix/>
          </a:blip>
          <a:srcRect/>
          <a:stretch/>
        </p:blipFill>
        <p:spPr>
          <a:xfrm>
            <a:off x="533400" y="2579217"/>
            <a:ext cx="3943350" cy="1371600"/>
          </a:xfrm>
          <a:prstGeom prst="rect">
            <a:avLst/>
          </a:prstGeom>
          <a:noFill/>
          <a:ln w="9525" cap="flat" cmpd="sng">
            <a:solidFill>
              <a:srgbClr val="0A51FB"/>
            </a:solidFill>
            <a:prstDash val="solid"/>
            <a:round/>
            <a:headEnd type="none" w="sm" len="sm"/>
            <a:tailEnd type="none" w="sm" len="sm"/>
          </a:ln>
        </p:spPr>
      </p:pic>
      <p:pic>
        <p:nvPicPr>
          <p:cNvPr id="433" name="Google Shape;433;p33"/>
          <p:cNvPicPr preferRelativeResize="0"/>
          <p:nvPr/>
        </p:nvPicPr>
        <p:blipFill rotWithShape="1">
          <a:blip r:embed="rId4">
            <a:alphaModFix/>
          </a:blip>
          <a:srcRect/>
          <a:stretch/>
        </p:blipFill>
        <p:spPr>
          <a:xfrm>
            <a:off x="457200" y="4217517"/>
            <a:ext cx="939800" cy="1440016"/>
          </a:xfrm>
          <a:prstGeom prst="rect">
            <a:avLst/>
          </a:prstGeom>
          <a:noFill/>
          <a:ln w="9525" cap="flat" cmpd="sng">
            <a:solidFill>
              <a:srgbClr val="0A51FB"/>
            </a:solidFill>
            <a:prstDash val="solid"/>
            <a:round/>
            <a:headEnd type="none" w="sm" len="sm"/>
            <a:tailEnd type="none" w="sm" len="sm"/>
          </a:ln>
        </p:spPr>
      </p:pic>
      <p:pic>
        <p:nvPicPr>
          <p:cNvPr id="434" name="Google Shape;434;p33"/>
          <p:cNvPicPr preferRelativeResize="0"/>
          <p:nvPr/>
        </p:nvPicPr>
        <p:blipFill rotWithShape="1">
          <a:blip r:embed="rId5">
            <a:alphaModFix/>
          </a:blip>
          <a:srcRect/>
          <a:stretch/>
        </p:blipFill>
        <p:spPr>
          <a:xfrm>
            <a:off x="1828800" y="4244033"/>
            <a:ext cx="3099145" cy="2309167"/>
          </a:xfrm>
          <a:prstGeom prst="rect">
            <a:avLst/>
          </a:prstGeom>
          <a:noFill/>
          <a:ln w="9525" cap="flat" cmpd="sng">
            <a:solidFill>
              <a:srgbClr val="0A51FB"/>
            </a:solidFill>
            <a:prstDash val="solid"/>
            <a:round/>
            <a:headEnd type="none" w="sm" len="sm"/>
            <a:tailEnd type="none" w="sm" len="sm"/>
          </a:ln>
        </p:spPr>
      </p:pic>
      <p:pic>
        <p:nvPicPr>
          <p:cNvPr id="435" name="Google Shape;435;p33"/>
          <p:cNvPicPr preferRelativeResize="0"/>
          <p:nvPr/>
        </p:nvPicPr>
        <p:blipFill rotWithShape="1">
          <a:blip r:embed="rId6">
            <a:alphaModFix/>
          </a:blip>
          <a:srcRect/>
          <a:stretch/>
        </p:blipFill>
        <p:spPr>
          <a:xfrm>
            <a:off x="6095224" y="1999064"/>
            <a:ext cx="2439176" cy="4699000"/>
          </a:xfrm>
          <a:prstGeom prst="rect">
            <a:avLst/>
          </a:prstGeom>
          <a:noFill/>
          <a:ln>
            <a:noFill/>
          </a:ln>
        </p:spPr>
      </p:pic>
      <p:sp>
        <p:nvSpPr>
          <p:cNvPr id="11" name="Google Shape;99;p13">
            <a:extLst>
              <a:ext uri="{FF2B5EF4-FFF2-40B4-BE49-F238E27FC236}">
                <a16:creationId xmlns:a16="http://schemas.microsoft.com/office/drawing/2014/main" id="{844EE5FD-E0A6-0A46-9E9F-11E05CBA3CAE}"/>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2" name="Google Shape;100;p13">
            <a:extLst>
              <a:ext uri="{FF2B5EF4-FFF2-40B4-BE49-F238E27FC236}">
                <a16:creationId xmlns:a16="http://schemas.microsoft.com/office/drawing/2014/main" id="{C424B001-5992-C141-A988-9A6804DAE0A3}"/>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34"/>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Inner Join</a:t>
            </a:r>
            <a:endParaRPr/>
          </a:p>
        </p:txBody>
      </p:sp>
      <p:sp>
        <p:nvSpPr>
          <p:cNvPr id="443" name="Google Shape;443;p34"/>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25</a:t>
            </a:fld>
            <a:endParaRPr b="0"/>
          </a:p>
        </p:txBody>
      </p:sp>
      <p:sp>
        <p:nvSpPr>
          <p:cNvPr id="444" name="Google Shape;444;p34"/>
          <p:cNvSpPr/>
          <p:nvPr/>
        </p:nvSpPr>
        <p:spPr>
          <a:xfrm>
            <a:off x="1371600" y="1143000"/>
            <a:ext cx="5698996" cy="369332"/>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select * from sales, cones where TID=ID;</a:t>
            </a:r>
            <a:endParaRPr/>
          </a:p>
        </p:txBody>
      </p:sp>
      <p:pic>
        <p:nvPicPr>
          <p:cNvPr id="445" name="Google Shape;445;p34"/>
          <p:cNvPicPr preferRelativeResize="0"/>
          <p:nvPr/>
        </p:nvPicPr>
        <p:blipFill rotWithShape="1">
          <a:blip r:embed="rId3">
            <a:alphaModFix/>
          </a:blip>
          <a:srcRect/>
          <a:stretch/>
        </p:blipFill>
        <p:spPr>
          <a:xfrm>
            <a:off x="368300" y="2331050"/>
            <a:ext cx="3099145" cy="2309167"/>
          </a:xfrm>
          <a:prstGeom prst="rect">
            <a:avLst/>
          </a:prstGeom>
          <a:noFill/>
          <a:ln w="9525" cap="flat" cmpd="sng">
            <a:solidFill>
              <a:srgbClr val="0A51FB"/>
            </a:solidFill>
            <a:prstDash val="solid"/>
            <a:round/>
            <a:headEnd type="none" w="sm" len="sm"/>
            <a:tailEnd type="none" w="sm" len="sm"/>
          </a:ln>
        </p:spPr>
      </p:pic>
      <p:pic>
        <p:nvPicPr>
          <p:cNvPr id="446" name="Google Shape;446;p34"/>
          <p:cNvPicPr preferRelativeResize="0"/>
          <p:nvPr/>
        </p:nvPicPr>
        <p:blipFill rotWithShape="1">
          <a:blip r:embed="rId4">
            <a:alphaModFix/>
          </a:blip>
          <a:srcRect/>
          <a:stretch/>
        </p:blipFill>
        <p:spPr>
          <a:xfrm>
            <a:off x="3733799" y="2331050"/>
            <a:ext cx="5094391" cy="1631350"/>
          </a:xfrm>
          <a:prstGeom prst="rect">
            <a:avLst/>
          </a:prstGeom>
          <a:noFill/>
          <a:ln w="9525" cap="flat" cmpd="sng">
            <a:solidFill>
              <a:srgbClr val="0A51FB"/>
            </a:solidFill>
            <a:prstDash val="solid"/>
            <a:round/>
            <a:headEnd type="none" w="sm" len="sm"/>
            <a:tailEnd type="none" w="sm" len="sm"/>
          </a:ln>
        </p:spPr>
      </p:pic>
      <p:sp>
        <p:nvSpPr>
          <p:cNvPr id="9" name="Google Shape;99;p13">
            <a:extLst>
              <a:ext uri="{FF2B5EF4-FFF2-40B4-BE49-F238E27FC236}">
                <a16:creationId xmlns:a16="http://schemas.microsoft.com/office/drawing/2014/main" id="{AECC3CB3-0B24-8348-B45E-FC535FD5F13E}"/>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0" name="Google Shape;100;p13">
            <a:extLst>
              <a:ext uri="{FF2B5EF4-FFF2-40B4-BE49-F238E27FC236}">
                <a16:creationId xmlns:a16="http://schemas.microsoft.com/office/drawing/2014/main" id="{B2EC8B10-B90C-5C41-8B1D-1098AAEA5433}"/>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SQL: using named tables - </a:t>
            </a:r>
            <a:r>
              <a:rPr lang="en-US">
                <a:latin typeface="Courier"/>
                <a:ea typeface="Courier"/>
                <a:cs typeface="Courier"/>
                <a:sym typeface="Courier"/>
              </a:rPr>
              <a:t>from</a:t>
            </a:r>
            <a:endParaRPr/>
          </a:p>
        </p:txBody>
      </p:sp>
      <p:sp>
        <p:nvSpPr>
          <p:cNvPr id="454" name="Google Shape;454;p35"/>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26</a:t>
            </a:fld>
            <a:endParaRPr b="0"/>
          </a:p>
        </p:txBody>
      </p:sp>
      <p:sp>
        <p:nvSpPr>
          <p:cNvPr id="455" name="Google Shape;455;p35"/>
          <p:cNvSpPr/>
          <p:nvPr/>
        </p:nvSpPr>
        <p:spPr>
          <a:xfrm>
            <a:off x="762000" y="1219200"/>
            <a:ext cx="7620000" cy="1200329"/>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select </a:t>
            </a:r>
            <a:r>
              <a:rPr lang="en-US" sz="1800">
                <a:solidFill>
                  <a:srgbClr val="022FD7"/>
                </a:solidFill>
                <a:latin typeface="Courier"/>
                <a:ea typeface="Courier"/>
                <a:cs typeface="Courier"/>
                <a:sym typeface="Courier"/>
              </a:rPr>
              <a:t>"delicious" </a:t>
            </a:r>
            <a:r>
              <a:rPr lang="en-US" sz="1800" b="1">
                <a:solidFill>
                  <a:srgbClr val="FF0000"/>
                </a:solidFill>
                <a:latin typeface="Courier"/>
                <a:ea typeface="Courier"/>
                <a:cs typeface="Courier"/>
                <a:sym typeface="Courier"/>
              </a:rPr>
              <a:t>as Taste</a:t>
            </a:r>
            <a:r>
              <a:rPr lang="en-US" sz="1800">
                <a:solidFill>
                  <a:schemeClr val="dk1"/>
                </a:solidFill>
                <a:latin typeface="Courier"/>
                <a:ea typeface="Courier"/>
                <a:cs typeface="Courier"/>
                <a:sym typeface="Courier"/>
              </a:rPr>
              <a:t>, Flavor, Color from cones </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where Flavor is "chocolate" union </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select </a:t>
            </a:r>
            <a:r>
              <a:rPr lang="en-US" sz="1800">
                <a:solidFill>
                  <a:srgbClr val="022FD7"/>
                </a:solidFill>
                <a:latin typeface="Courier"/>
                <a:ea typeface="Courier"/>
                <a:cs typeface="Courier"/>
                <a:sym typeface="Courier"/>
              </a:rPr>
              <a:t>"other", </a:t>
            </a:r>
            <a:r>
              <a:rPr lang="en-US" sz="1800">
                <a:solidFill>
                  <a:schemeClr val="dk1"/>
                </a:solidFill>
                <a:latin typeface="Courier"/>
                <a:ea typeface="Courier"/>
                <a:cs typeface="Courier"/>
                <a:sym typeface="Courier"/>
              </a:rPr>
              <a:t>Flavor, Color from cones </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where Flavor is not "chocolate";</a:t>
            </a:r>
            <a:endParaRPr/>
          </a:p>
        </p:txBody>
      </p:sp>
      <p:pic>
        <p:nvPicPr>
          <p:cNvPr id="456" name="Google Shape;456;p35"/>
          <p:cNvPicPr preferRelativeResize="0"/>
          <p:nvPr/>
        </p:nvPicPr>
        <p:blipFill rotWithShape="1">
          <a:blip r:embed="rId3">
            <a:alphaModFix/>
          </a:blip>
          <a:srcRect/>
          <a:stretch/>
        </p:blipFill>
        <p:spPr>
          <a:xfrm>
            <a:off x="203200" y="3276600"/>
            <a:ext cx="8661400" cy="1460500"/>
          </a:xfrm>
          <a:prstGeom prst="rect">
            <a:avLst/>
          </a:prstGeom>
          <a:noFill/>
          <a:ln w="9525" cap="flat" cmpd="sng">
            <a:solidFill>
              <a:srgbClr val="0A51FB"/>
            </a:solidFill>
            <a:prstDash val="solid"/>
            <a:round/>
            <a:headEnd type="none" w="sm" len="sm"/>
            <a:tailEnd type="none" w="sm" len="sm"/>
          </a:ln>
        </p:spPr>
      </p:pic>
      <p:sp>
        <p:nvSpPr>
          <p:cNvPr id="8" name="Google Shape;99;p13">
            <a:extLst>
              <a:ext uri="{FF2B5EF4-FFF2-40B4-BE49-F238E27FC236}">
                <a16:creationId xmlns:a16="http://schemas.microsoft.com/office/drawing/2014/main" id="{9A2B4527-030B-4B4C-BB17-3ADA0E2163D4}"/>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A6C26C22-2999-A247-AB70-3A3DDB20B4A7}"/>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461" name="Google Shape;461;p36"/>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Queries within queries</a:t>
            </a:r>
            <a:endParaRPr/>
          </a:p>
        </p:txBody>
      </p:sp>
      <p:sp>
        <p:nvSpPr>
          <p:cNvPr id="462" name="Google Shape;462;p36"/>
          <p:cNvSpPr txBox="1">
            <a:spLocks noGrp="1"/>
          </p:cNvSpPr>
          <p:nvPr>
            <p:ph type="body" idx="1"/>
          </p:nvPr>
        </p:nvSpPr>
        <p:spPr>
          <a:xfrm>
            <a:off x="762000" y="1130300"/>
            <a:ext cx="7620000" cy="12319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Any place that a table is named within a select statement, a table could be computed </a:t>
            </a:r>
            <a:endParaRPr/>
          </a:p>
          <a:p>
            <a:pPr marL="685800" lvl="1" indent="-228600" algn="l" rtl="0">
              <a:lnSpc>
                <a:spcPct val="90000"/>
              </a:lnSpc>
              <a:spcBef>
                <a:spcPts val="540"/>
              </a:spcBef>
              <a:spcAft>
                <a:spcPts val="0"/>
              </a:spcAft>
              <a:buClr>
                <a:schemeClr val="dk1"/>
              </a:buClr>
              <a:buSzPts val="1800"/>
              <a:buFont typeface="Arial"/>
              <a:buChar char="–"/>
            </a:pPr>
            <a:r>
              <a:rPr lang="en-US"/>
              <a:t>As a sub-query</a:t>
            </a:r>
            <a:endParaRPr/>
          </a:p>
        </p:txBody>
      </p:sp>
      <p:sp>
        <p:nvSpPr>
          <p:cNvPr id="465" name="Google Shape;465;p36"/>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27</a:t>
            </a:fld>
            <a:endParaRPr b="0"/>
          </a:p>
        </p:txBody>
      </p:sp>
      <p:pic>
        <p:nvPicPr>
          <p:cNvPr id="466" name="Google Shape;466;p36"/>
          <p:cNvPicPr preferRelativeResize="0"/>
          <p:nvPr/>
        </p:nvPicPr>
        <p:blipFill rotWithShape="1">
          <a:blip r:embed="rId3">
            <a:alphaModFix/>
          </a:blip>
          <a:srcRect/>
          <a:stretch/>
        </p:blipFill>
        <p:spPr>
          <a:xfrm>
            <a:off x="457200" y="2552700"/>
            <a:ext cx="8305800" cy="2781300"/>
          </a:xfrm>
          <a:prstGeom prst="rect">
            <a:avLst/>
          </a:prstGeom>
          <a:noFill/>
          <a:ln w="9525" cap="flat" cmpd="sng">
            <a:solidFill>
              <a:schemeClr val="accent1"/>
            </a:solidFill>
            <a:prstDash val="solid"/>
            <a:round/>
            <a:headEnd type="none" w="sm" len="sm"/>
            <a:tailEnd type="none" w="sm" len="sm"/>
          </a:ln>
        </p:spPr>
      </p:pic>
      <p:sp>
        <p:nvSpPr>
          <p:cNvPr id="8" name="Google Shape;99;p13">
            <a:extLst>
              <a:ext uri="{FF2B5EF4-FFF2-40B4-BE49-F238E27FC236}">
                <a16:creationId xmlns:a16="http://schemas.microsoft.com/office/drawing/2014/main" id="{243693AD-36F5-5D46-A421-D08440F7BBCB}"/>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2DAC1965-CF86-1A42-ACAB-57E74D4DEF69}"/>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Inserting new records (rows) </a:t>
            </a:r>
            <a:endParaRPr/>
          </a:p>
        </p:txBody>
      </p:sp>
      <p:sp>
        <p:nvSpPr>
          <p:cNvPr id="472" name="Google Shape;472;p37"/>
          <p:cNvSpPr txBox="1">
            <a:spLocks noGrp="1"/>
          </p:cNvSpPr>
          <p:nvPr>
            <p:ph type="body" idx="1"/>
          </p:nvPr>
        </p:nvSpPr>
        <p:spPr>
          <a:xfrm>
            <a:off x="685800" y="5334000"/>
            <a:ext cx="7620000" cy="9906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A database table is typically a shared, durable repository shared by multiple applications</a:t>
            </a:r>
            <a:endParaRPr/>
          </a:p>
        </p:txBody>
      </p:sp>
      <p:sp>
        <p:nvSpPr>
          <p:cNvPr id="475" name="Google Shape;475;p37"/>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28</a:t>
            </a:fld>
            <a:endParaRPr b="0"/>
          </a:p>
        </p:txBody>
      </p:sp>
      <p:sp>
        <p:nvSpPr>
          <p:cNvPr id="476" name="Google Shape;476;p37"/>
          <p:cNvSpPr/>
          <p:nvPr/>
        </p:nvSpPr>
        <p:spPr>
          <a:xfrm>
            <a:off x="1143000" y="1193800"/>
            <a:ext cx="5867400"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a:ea typeface="Courier"/>
                <a:cs typeface="Courier"/>
                <a:sym typeface="Courier"/>
              </a:rPr>
              <a:t>INSERT INTO table(column1, column2,...) </a:t>
            </a:r>
            <a:endParaRPr/>
          </a:p>
          <a:p>
            <a:pPr marL="0" marR="0" lvl="0" indent="0" algn="l" rtl="0">
              <a:spcBef>
                <a:spcPts val="0"/>
              </a:spcBef>
              <a:spcAft>
                <a:spcPts val="0"/>
              </a:spcAft>
              <a:buNone/>
            </a:pPr>
            <a:r>
              <a:rPr lang="en-US" sz="1800">
                <a:solidFill>
                  <a:schemeClr val="dk1"/>
                </a:solidFill>
                <a:latin typeface="Courier"/>
                <a:ea typeface="Courier"/>
                <a:cs typeface="Courier"/>
                <a:sym typeface="Courier"/>
              </a:rPr>
              <a:t>	VALUES (value1, value2,...);</a:t>
            </a:r>
            <a:endParaRPr/>
          </a:p>
        </p:txBody>
      </p:sp>
      <p:pic>
        <p:nvPicPr>
          <p:cNvPr id="477" name="Google Shape;477;p37"/>
          <p:cNvPicPr preferRelativeResize="0"/>
          <p:nvPr/>
        </p:nvPicPr>
        <p:blipFill rotWithShape="1">
          <a:blip r:embed="rId3">
            <a:alphaModFix/>
          </a:blip>
          <a:srcRect/>
          <a:stretch/>
        </p:blipFill>
        <p:spPr>
          <a:xfrm>
            <a:off x="463550" y="2127250"/>
            <a:ext cx="8064500" cy="2044700"/>
          </a:xfrm>
          <a:prstGeom prst="rect">
            <a:avLst/>
          </a:prstGeom>
          <a:noFill/>
          <a:ln w="9525" cap="flat" cmpd="sng">
            <a:solidFill>
              <a:schemeClr val="accent1"/>
            </a:solidFill>
            <a:prstDash val="solid"/>
            <a:round/>
            <a:headEnd type="none" w="sm" len="sm"/>
            <a:tailEnd type="none" w="sm" len="sm"/>
          </a:ln>
        </p:spPr>
      </p:pic>
      <p:pic>
        <p:nvPicPr>
          <p:cNvPr id="478" name="Google Shape;478;p37"/>
          <p:cNvPicPr preferRelativeResize="0"/>
          <p:nvPr/>
        </p:nvPicPr>
        <p:blipFill rotWithShape="1">
          <a:blip r:embed="rId4">
            <a:alphaModFix/>
          </a:blip>
          <a:srcRect/>
          <a:stretch/>
        </p:blipFill>
        <p:spPr>
          <a:xfrm>
            <a:off x="5194300" y="2752775"/>
            <a:ext cx="3390900" cy="2466925"/>
          </a:xfrm>
          <a:prstGeom prst="rect">
            <a:avLst/>
          </a:prstGeom>
          <a:noFill/>
          <a:ln w="9525" cap="flat" cmpd="sng">
            <a:solidFill>
              <a:schemeClr val="accent1"/>
            </a:solidFill>
            <a:prstDash val="solid"/>
            <a:round/>
            <a:headEnd type="none" w="sm" len="sm"/>
            <a:tailEnd type="none" w="sm" len="sm"/>
          </a:ln>
        </p:spPr>
      </p:pic>
      <p:sp>
        <p:nvSpPr>
          <p:cNvPr id="10" name="Google Shape;99;p13">
            <a:extLst>
              <a:ext uri="{FF2B5EF4-FFF2-40B4-BE49-F238E27FC236}">
                <a16:creationId xmlns:a16="http://schemas.microsoft.com/office/drawing/2014/main" id="{F148A2E6-A344-604F-B363-13D14365DEE9}"/>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1" name="Google Shape;100;p13">
            <a:extLst>
              <a:ext uri="{FF2B5EF4-FFF2-40B4-BE49-F238E27FC236}">
                <a16:creationId xmlns:a16="http://schemas.microsoft.com/office/drawing/2014/main" id="{430B5E93-7845-CB47-BAE1-A572FCA99C35}"/>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82"/>
        <p:cNvGrpSpPr/>
        <p:nvPr/>
      </p:nvGrpSpPr>
      <p:grpSpPr>
        <a:xfrm>
          <a:off x="0" y="0"/>
          <a:ext cx="0" cy="0"/>
          <a:chOff x="0" y="0"/>
          <a:chExt cx="0" cy="0"/>
        </a:xfrm>
      </p:grpSpPr>
      <p:sp>
        <p:nvSpPr>
          <p:cNvPr id="483" name="Google Shape;483;p38"/>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Multiple clients of the database</a:t>
            </a:r>
            <a:endParaRPr/>
          </a:p>
        </p:txBody>
      </p:sp>
      <p:sp>
        <p:nvSpPr>
          <p:cNvPr id="484" name="Google Shape;484;p38"/>
          <p:cNvSpPr txBox="1">
            <a:spLocks noGrp="1"/>
          </p:cNvSpPr>
          <p:nvPr>
            <p:ph type="body" idx="1"/>
          </p:nvPr>
        </p:nvSpPr>
        <p:spPr>
          <a:xfrm>
            <a:off x="533400" y="6040967"/>
            <a:ext cx="7620000" cy="7620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All of the inserts update the common repository</a:t>
            </a:r>
            <a:endParaRPr/>
          </a:p>
        </p:txBody>
      </p:sp>
      <p:sp>
        <p:nvSpPr>
          <p:cNvPr id="487" name="Google Shape;487;p38"/>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29</a:t>
            </a:fld>
            <a:endParaRPr b="0"/>
          </a:p>
        </p:txBody>
      </p:sp>
      <p:pic>
        <p:nvPicPr>
          <p:cNvPr id="488" name="Google Shape;488;p38"/>
          <p:cNvPicPr preferRelativeResize="0"/>
          <p:nvPr/>
        </p:nvPicPr>
        <p:blipFill rotWithShape="1">
          <a:blip r:embed="rId3">
            <a:alphaModFix/>
          </a:blip>
          <a:srcRect/>
          <a:stretch/>
        </p:blipFill>
        <p:spPr>
          <a:xfrm>
            <a:off x="-76200" y="965200"/>
            <a:ext cx="5486400" cy="3606501"/>
          </a:xfrm>
          <a:prstGeom prst="rect">
            <a:avLst/>
          </a:prstGeom>
          <a:noFill/>
          <a:ln>
            <a:noFill/>
          </a:ln>
        </p:spPr>
      </p:pic>
      <p:pic>
        <p:nvPicPr>
          <p:cNvPr id="489" name="Google Shape;489;p38"/>
          <p:cNvPicPr preferRelativeResize="0"/>
          <p:nvPr/>
        </p:nvPicPr>
        <p:blipFill rotWithShape="1">
          <a:blip r:embed="rId4">
            <a:alphaModFix/>
          </a:blip>
          <a:srcRect/>
          <a:stretch/>
        </p:blipFill>
        <p:spPr>
          <a:xfrm>
            <a:off x="3437694" y="2253256"/>
            <a:ext cx="5011812" cy="4043827"/>
          </a:xfrm>
          <a:prstGeom prst="rect">
            <a:avLst/>
          </a:prstGeom>
          <a:noFill/>
          <a:ln>
            <a:noFill/>
          </a:ln>
        </p:spPr>
      </p:pic>
      <p:sp>
        <p:nvSpPr>
          <p:cNvPr id="9" name="Google Shape;99;p13">
            <a:extLst>
              <a:ext uri="{FF2B5EF4-FFF2-40B4-BE49-F238E27FC236}">
                <a16:creationId xmlns:a16="http://schemas.microsoft.com/office/drawing/2014/main" id="{EB422714-D83D-D54F-BF4A-48C46161C6C9}"/>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0" name="Google Shape;100;p13">
            <a:extLst>
              <a:ext uri="{FF2B5EF4-FFF2-40B4-BE49-F238E27FC236}">
                <a16:creationId xmlns:a16="http://schemas.microsoft.com/office/drawing/2014/main" id="{F00AFFD5-24A1-5F42-8027-C4D68B32B59B}"/>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452-7A52-C94B-9073-20DC0F2CFB1C}"/>
              </a:ext>
            </a:extLst>
          </p:cNvPr>
          <p:cNvSpPr>
            <a:spLocks noGrp="1"/>
          </p:cNvSpPr>
          <p:nvPr>
            <p:ph type="title"/>
          </p:nvPr>
        </p:nvSpPr>
        <p:spPr/>
        <p:txBody>
          <a:bodyPr/>
          <a:lstStyle/>
          <a:p>
            <a:r>
              <a:rPr lang="en-US" dirty="0"/>
              <a:t>Why Databases?</a:t>
            </a:r>
          </a:p>
        </p:txBody>
      </p:sp>
      <p:sp>
        <p:nvSpPr>
          <p:cNvPr id="3" name="Text Placeholder 2">
            <a:extLst>
              <a:ext uri="{FF2B5EF4-FFF2-40B4-BE49-F238E27FC236}">
                <a16:creationId xmlns:a16="http://schemas.microsoft.com/office/drawing/2014/main" id="{F2F332F5-467D-1D40-BA49-5A9A033A3C3E}"/>
              </a:ext>
            </a:extLst>
          </p:cNvPr>
          <p:cNvSpPr>
            <a:spLocks noGrp="1"/>
          </p:cNvSpPr>
          <p:nvPr>
            <p:ph type="body" idx="1"/>
          </p:nvPr>
        </p:nvSpPr>
        <p:spPr/>
        <p:txBody>
          <a:bodyPr/>
          <a:lstStyle/>
          <a:p>
            <a:pPr marL="114300" indent="0">
              <a:buNone/>
            </a:pPr>
            <a:r>
              <a:rPr lang="en-US" dirty="0"/>
              <a:t>• Data lives in files: website access logs, in images, in CSVs and so on…</a:t>
            </a:r>
          </a:p>
          <a:p>
            <a:pPr marL="114300" indent="0">
              <a:buNone/>
            </a:pPr>
            <a:r>
              <a:rPr lang="en-US" dirty="0"/>
              <a:t>	• This is an amazing source, but hard to access, aggregate and compute results with.</a:t>
            </a:r>
          </a:p>
          <a:p>
            <a:pPr marL="114300" indent="0">
              <a:buNone/>
            </a:pPr>
            <a:r>
              <a:rPr lang="en-US" dirty="0"/>
              <a:t>• Databases provide a mechanism to store vast amounts of data in an </a:t>
            </a:r>
            <a:r>
              <a:rPr lang="en-US" i="1" dirty="0"/>
              <a:t>organized</a:t>
            </a:r>
            <a:r>
              <a:rPr lang="en-US" dirty="0"/>
              <a:t> manner.</a:t>
            </a:r>
          </a:p>
          <a:p>
            <a:pPr marL="114300" indent="0">
              <a:buNone/>
            </a:pPr>
            <a:r>
              <a:rPr lang="en-US" dirty="0"/>
              <a:t>	• The (often) rely on ”tables” as an abstraction. We</a:t>
            </a:r>
          </a:p>
          <a:p>
            <a:pPr marL="114300" indent="0">
              <a:buNone/>
            </a:pPr>
            <a:r>
              <a:rPr lang="en-US" dirty="0"/>
              <a:t>	• There are other kinds of databases, that store “documents” or other forms of data.</a:t>
            </a:r>
          </a:p>
          <a:p>
            <a:pPr marL="114300" indent="0">
              <a:buNone/>
            </a:pPr>
            <a:r>
              <a:rPr lang="en-US" dirty="0"/>
              <a:t>• This stuff is the topic of CS186</a:t>
            </a:r>
          </a:p>
        </p:txBody>
      </p:sp>
      <p:sp>
        <p:nvSpPr>
          <p:cNvPr id="4" name="Slide Number Placeholder 3">
            <a:extLst>
              <a:ext uri="{FF2B5EF4-FFF2-40B4-BE49-F238E27FC236}">
                <a16:creationId xmlns:a16="http://schemas.microsoft.com/office/drawing/2014/main" id="{AE74F2D9-ABD5-7842-BD86-D6FB33C672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b="0"/>
          </a:p>
        </p:txBody>
      </p:sp>
    </p:spTree>
    <p:extLst>
      <p:ext uri="{BB962C8B-B14F-4D97-AF65-F5344CB8AC3E}">
        <p14:creationId xmlns:p14="http://schemas.microsoft.com/office/powerpoint/2010/main" val="1602316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93"/>
        <p:cNvGrpSpPr/>
        <p:nvPr/>
      </p:nvGrpSpPr>
      <p:grpSpPr>
        <a:xfrm>
          <a:off x="0" y="0"/>
          <a:ext cx="0" cy="0"/>
          <a:chOff x="0" y="0"/>
          <a:chExt cx="0" cy="0"/>
        </a:xfrm>
      </p:grpSpPr>
      <p:sp>
        <p:nvSpPr>
          <p:cNvPr id="494" name="Google Shape;494;p39"/>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SQLite python API</a:t>
            </a:r>
            <a:endParaRPr/>
          </a:p>
        </p:txBody>
      </p:sp>
      <p:sp>
        <p:nvSpPr>
          <p:cNvPr id="497" name="Google Shape;497;p39"/>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30</a:t>
            </a:fld>
            <a:endParaRPr b="0"/>
          </a:p>
        </p:txBody>
      </p:sp>
      <p:pic>
        <p:nvPicPr>
          <p:cNvPr id="498" name="Google Shape;498;p39"/>
          <p:cNvPicPr preferRelativeResize="0"/>
          <p:nvPr/>
        </p:nvPicPr>
        <p:blipFill rotWithShape="1">
          <a:blip r:embed="rId3">
            <a:alphaModFix/>
          </a:blip>
          <a:srcRect/>
          <a:stretch/>
        </p:blipFill>
        <p:spPr>
          <a:xfrm>
            <a:off x="0" y="1402080"/>
            <a:ext cx="9144000" cy="4053840"/>
          </a:xfrm>
          <a:prstGeom prst="rect">
            <a:avLst/>
          </a:prstGeom>
          <a:noFill/>
          <a:ln>
            <a:noFill/>
          </a:ln>
        </p:spPr>
      </p:pic>
      <p:sp>
        <p:nvSpPr>
          <p:cNvPr id="7" name="Google Shape;99;p13">
            <a:extLst>
              <a:ext uri="{FF2B5EF4-FFF2-40B4-BE49-F238E27FC236}">
                <a16:creationId xmlns:a16="http://schemas.microsoft.com/office/drawing/2014/main" id="{9E0DD81C-67DB-D54A-B420-A781BF42A2D3}"/>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8" name="Google Shape;100;p13">
            <a:extLst>
              <a:ext uri="{FF2B5EF4-FFF2-40B4-BE49-F238E27FC236}">
                <a16:creationId xmlns:a16="http://schemas.microsoft.com/office/drawing/2014/main" id="{28687DE3-DD3F-0C41-9E37-51CBA9C6AFDC}"/>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Google Shape;503;p40"/>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Creating DB Abstractions</a:t>
            </a:r>
            <a:endParaRPr/>
          </a:p>
        </p:txBody>
      </p:sp>
      <p:sp>
        <p:nvSpPr>
          <p:cNvPr id="506" name="Google Shape;506;p40"/>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31</a:t>
            </a:fld>
            <a:endParaRPr b="0"/>
          </a:p>
        </p:txBody>
      </p:sp>
      <p:pic>
        <p:nvPicPr>
          <p:cNvPr id="507" name="Google Shape;507;p40"/>
          <p:cNvPicPr preferRelativeResize="0"/>
          <p:nvPr/>
        </p:nvPicPr>
        <p:blipFill rotWithShape="1">
          <a:blip r:embed="rId3">
            <a:alphaModFix/>
          </a:blip>
          <a:srcRect/>
          <a:stretch/>
        </p:blipFill>
        <p:spPr>
          <a:xfrm>
            <a:off x="0" y="1551417"/>
            <a:ext cx="9144000" cy="3755166"/>
          </a:xfrm>
          <a:prstGeom prst="rect">
            <a:avLst/>
          </a:prstGeom>
          <a:noFill/>
          <a:ln>
            <a:noFill/>
          </a:ln>
        </p:spPr>
      </p:pic>
      <p:sp>
        <p:nvSpPr>
          <p:cNvPr id="7" name="Google Shape;99;p13">
            <a:extLst>
              <a:ext uri="{FF2B5EF4-FFF2-40B4-BE49-F238E27FC236}">
                <a16:creationId xmlns:a16="http://schemas.microsoft.com/office/drawing/2014/main" id="{58F2C57C-F416-B442-B1BE-2E8D2142FB82}"/>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8" name="Google Shape;100;p13">
            <a:extLst>
              <a:ext uri="{FF2B5EF4-FFF2-40B4-BE49-F238E27FC236}">
                <a16:creationId xmlns:a16="http://schemas.microsoft.com/office/drawing/2014/main" id="{E1887A8C-EAA2-DE44-9D67-66F9B0041291}"/>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41"/>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DB Abstraction (cont)</a:t>
            </a:r>
            <a:endParaRPr/>
          </a:p>
        </p:txBody>
      </p:sp>
      <p:sp>
        <p:nvSpPr>
          <p:cNvPr id="515" name="Google Shape;515;p41"/>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32</a:t>
            </a:fld>
            <a:endParaRPr b="0"/>
          </a:p>
        </p:txBody>
      </p:sp>
      <p:pic>
        <p:nvPicPr>
          <p:cNvPr id="516" name="Google Shape;516;p41"/>
          <p:cNvPicPr preferRelativeResize="0"/>
          <p:nvPr/>
        </p:nvPicPr>
        <p:blipFill rotWithShape="1">
          <a:blip r:embed="rId3">
            <a:alphaModFix/>
          </a:blip>
          <a:srcRect/>
          <a:stretch/>
        </p:blipFill>
        <p:spPr>
          <a:xfrm>
            <a:off x="0" y="1162780"/>
            <a:ext cx="9144000" cy="4532440"/>
          </a:xfrm>
          <a:prstGeom prst="rect">
            <a:avLst/>
          </a:prstGeom>
          <a:noFill/>
          <a:ln>
            <a:noFill/>
          </a:ln>
        </p:spPr>
      </p:pic>
      <p:sp>
        <p:nvSpPr>
          <p:cNvPr id="7" name="Google Shape;99;p13">
            <a:extLst>
              <a:ext uri="{FF2B5EF4-FFF2-40B4-BE49-F238E27FC236}">
                <a16:creationId xmlns:a16="http://schemas.microsoft.com/office/drawing/2014/main" id="{CFF20DFC-81A1-9A40-9DD1-1F89BA67DB1D}"/>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8" name="Google Shape;100;p13">
            <a:extLst>
              <a:ext uri="{FF2B5EF4-FFF2-40B4-BE49-F238E27FC236}">
                <a16:creationId xmlns:a16="http://schemas.microsoft.com/office/drawing/2014/main" id="{1E2C054F-61E1-1241-8969-B3465CB079A6}"/>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2"/>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Summary – Part 1</a:t>
            </a:r>
            <a:endParaRPr/>
          </a:p>
        </p:txBody>
      </p:sp>
      <p:sp>
        <p:nvSpPr>
          <p:cNvPr id="524" name="Google Shape;524;p42"/>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33</a:t>
            </a:fld>
            <a:endParaRPr b="0"/>
          </a:p>
        </p:txBody>
      </p:sp>
      <p:sp>
        <p:nvSpPr>
          <p:cNvPr id="525" name="Google Shape;525;p42"/>
          <p:cNvSpPr txBox="1"/>
          <p:nvPr/>
        </p:nvSpPr>
        <p:spPr>
          <a:xfrm>
            <a:off x="914400" y="1447800"/>
            <a:ext cx="7572907" cy="707886"/>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ourier"/>
                <a:ea typeface="Courier"/>
                <a:cs typeface="Courier"/>
                <a:sym typeface="Courier"/>
              </a:rPr>
              <a:t>SELECT</a:t>
            </a:r>
            <a:r>
              <a:rPr lang="en-US" sz="2000" b="1">
                <a:solidFill>
                  <a:schemeClr val="dk1"/>
                </a:solidFill>
                <a:latin typeface="Arial"/>
                <a:ea typeface="Arial"/>
                <a:cs typeface="Arial"/>
                <a:sym typeface="Arial"/>
              </a:rPr>
              <a:t>  &lt;col spec&gt; </a:t>
            </a:r>
            <a:r>
              <a:rPr lang="en-US" sz="2000" b="1">
                <a:solidFill>
                  <a:schemeClr val="dk1"/>
                </a:solidFill>
                <a:latin typeface="Courier"/>
                <a:ea typeface="Courier"/>
                <a:cs typeface="Courier"/>
                <a:sym typeface="Courier"/>
              </a:rPr>
              <a:t>FROM</a:t>
            </a:r>
            <a:r>
              <a:rPr lang="en-US" sz="2000" b="1">
                <a:solidFill>
                  <a:schemeClr val="dk1"/>
                </a:solidFill>
                <a:latin typeface="Arial"/>
                <a:ea typeface="Arial"/>
                <a:cs typeface="Arial"/>
                <a:sym typeface="Arial"/>
              </a:rPr>
              <a:t> &lt;table spec&gt; </a:t>
            </a:r>
            <a:r>
              <a:rPr lang="en-US" sz="2000" b="1">
                <a:solidFill>
                  <a:schemeClr val="dk1"/>
                </a:solidFill>
                <a:latin typeface="Courier"/>
                <a:ea typeface="Courier"/>
                <a:cs typeface="Courier"/>
                <a:sym typeface="Courier"/>
              </a:rPr>
              <a:t>WHERE</a:t>
            </a:r>
            <a:r>
              <a:rPr lang="en-US" sz="2000" b="1">
                <a:solidFill>
                  <a:schemeClr val="dk1"/>
                </a:solidFill>
                <a:latin typeface="Arial"/>
                <a:ea typeface="Arial"/>
                <a:cs typeface="Arial"/>
                <a:sym typeface="Arial"/>
              </a:rPr>
              <a:t> &lt;cond spec&gt; </a:t>
            </a:r>
            <a:endParaRPr/>
          </a:p>
          <a:p>
            <a:pPr marL="0" marR="0" lvl="0" indent="0" algn="l" rtl="0">
              <a:spcBef>
                <a:spcPts val="0"/>
              </a:spcBef>
              <a:spcAft>
                <a:spcPts val="0"/>
              </a:spcAft>
              <a:buNone/>
            </a:pPr>
            <a:r>
              <a:rPr lang="en-US" sz="2000" b="1">
                <a:solidFill>
                  <a:schemeClr val="dk1"/>
                </a:solidFill>
                <a:latin typeface="Courier"/>
                <a:ea typeface="Courier"/>
                <a:cs typeface="Courier"/>
                <a:sym typeface="Courier"/>
              </a:rPr>
              <a:t>    GROUP BY &lt;group spec&gt; ORDER BY &lt;order spec&gt;</a:t>
            </a:r>
            <a:r>
              <a:rPr lang="en-US" sz="2000" b="1">
                <a:solidFill>
                  <a:schemeClr val="dk1"/>
                </a:solidFill>
                <a:latin typeface="Arial"/>
                <a:ea typeface="Arial"/>
                <a:cs typeface="Arial"/>
                <a:sym typeface="Arial"/>
              </a:rPr>
              <a:t> ;</a:t>
            </a:r>
            <a:endParaRPr/>
          </a:p>
        </p:txBody>
      </p:sp>
      <p:sp>
        <p:nvSpPr>
          <p:cNvPr id="526" name="Google Shape;526;p42"/>
          <p:cNvSpPr/>
          <p:nvPr/>
        </p:nvSpPr>
        <p:spPr>
          <a:xfrm>
            <a:off x="914400" y="2563432"/>
            <a:ext cx="5867400" cy="67710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ourier"/>
                <a:ea typeface="Courier"/>
                <a:cs typeface="Courier"/>
                <a:sym typeface="Courier"/>
              </a:rPr>
              <a:t>INSERT </a:t>
            </a:r>
            <a:r>
              <a:rPr lang="en-US" sz="2000" b="1">
                <a:solidFill>
                  <a:schemeClr val="dk1"/>
                </a:solidFill>
                <a:latin typeface="Courier"/>
                <a:ea typeface="Courier"/>
                <a:cs typeface="Courier"/>
                <a:sym typeface="Courier"/>
              </a:rPr>
              <a:t>INTO</a:t>
            </a:r>
            <a:r>
              <a:rPr lang="en-US" sz="1800" b="1">
                <a:solidFill>
                  <a:schemeClr val="dk1"/>
                </a:solidFill>
                <a:latin typeface="Courier"/>
                <a:ea typeface="Courier"/>
                <a:cs typeface="Courier"/>
                <a:sym typeface="Courier"/>
              </a:rPr>
              <a:t> table(column1, column2,...) </a:t>
            </a:r>
            <a:endParaRPr/>
          </a:p>
          <a:p>
            <a:pPr marL="0" marR="0" lvl="0" indent="0" algn="l" rtl="0">
              <a:spcBef>
                <a:spcPts val="0"/>
              </a:spcBef>
              <a:spcAft>
                <a:spcPts val="0"/>
              </a:spcAft>
              <a:buNone/>
            </a:pPr>
            <a:r>
              <a:rPr lang="en-US" sz="1800" b="1">
                <a:solidFill>
                  <a:schemeClr val="dk1"/>
                </a:solidFill>
                <a:latin typeface="Courier"/>
                <a:ea typeface="Courier"/>
                <a:cs typeface="Courier"/>
                <a:sym typeface="Courier"/>
              </a:rPr>
              <a:t>	VALUES (value1, value2,...);</a:t>
            </a:r>
            <a:endParaRPr/>
          </a:p>
        </p:txBody>
      </p:sp>
      <p:sp>
        <p:nvSpPr>
          <p:cNvPr id="527" name="Google Shape;527;p42"/>
          <p:cNvSpPr/>
          <p:nvPr/>
        </p:nvSpPr>
        <p:spPr>
          <a:xfrm>
            <a:off x="914400" y="4204372"/>
            <a:ext cx="564930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ourier"/>
                <a:ea typeface="Courier"/>
                <a:cs typeface="Courier"/>
                <a:sym typeface="Courier"/>
              </a:rPr>
              <a:t>CREATE TABLE </a:t>
            </a:r>
            <a:r>
              <a:rPr lang="en-US" sz="2000">
                <a:solidFill>
                  <a:schemeClr val="dk1"/>
                </a:solidFill>
                <a:latin typeface="Arial"/>
                <a:ea typeface="Arial"/>
                <a:cs typeface="Arial"/>
                <a:sym typeface="Arial"/>
              </a:rPr>
              <a:t>name </a:t>
            </a:r>
            <a:r>
              <a:rPr lang="en-US" sz="2000" b="1">
                <a:solidFill>
                  <a:schemeClr val="dk1"/>
                </a:solidFill>
                <a:latin typeface="Courier"/>
                <a:ea typeface="Courier"/>
                <a:cs typeface="Courier"/>
                <a:sym typeface="Courier"/>
              </a:rPr>
              <a:t>AS</a:t>
            </a:r>
            <a:r>
              <a:rPr lang="en-US" sz="2000">
                <a:solidFill>
                  <a:schemeClr val="dk1"/>
                </a:solidFill>
                <a:latin typeface="Arial"/>
                <a:ea typeface="Arial"/>
                <a:cs typeface="Arial"/>
                <a:sym typeface="Arial"/>
              </a:rPr>
              <a:t>  &lt;select statement&gt; ;</a:t>
            </a:r>
            <a:endParaRPr/>
          </a:p>
        </p:txBody>
      </p:sp>
      <p:sp>
        <p:nvSpPr>
          <p:cNvPr id="528" name="Google Shape;528;p42"/>
          <p:cNvSpPr/>
          <p:nvPr/>
        </p:nvSpPr>
        <p:spPr>
          <a:xfrm>
            <a:off x="914400" y="3540625"/>
            <a:ext cx="4602542"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ourier"/>
                <a:ea typeface="Courier"/>
                <a:cs typeface="Courier"/>
                <a:sym typeface="Courier"/>
              </a:rPr>
              <a:t>CREATE TABLE </a:t>
            </a:r>
            <a:r>
              <a:rPr lang="en-US" sz="2000">
                <a:solidFill>
                  <a:schemeClr val="dk1"/>
                </a:solidFill>
                <a:latin typeface="Arial"/>
                <a:ea typeface="Arial"/>
                <a:cs typeface="Arial"/>
                <a:sym typeface="Arial"/>
              </a:rPr>
              <a:t>name ( &lt;columns&gt; ) ;</a:t>
            </a:r>
            <a:endParaRPr/>
          </a:p>
        </p:txBody>
      </p:sp>
      <p:sp>
        <p:nvSpPr>
          <p:cNvPr id="529" name="Google Shape;529;p42"/>
          <p:cNvSpPr/>
          <p:nvPr/>
        </p:nvSpPr>
        <p:spPr>
          <a:xfrm>
            <a:off x="914400" y="4962604"/>
            <a:ext cx="2659702"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ourier"/>
                <a:ea typeface="Courier"/>
                <a:cs typeface="Courier"/>
                <a:sym typeface="Courier"/>
              </a:rPr>
              <a:t>DROP TABLE </a:t>
            </a:r>
            <a:r>
              <a:rPr lang="en-US" sz="2000">
                <a:solidFill>
                  <a:schemeClr val="dk1"/>
                </a:solidFill>
                <a:latin typeface="Arial"/>
                <a:ea typeface="Arial"/>
                <a:cs typeface="Arial"/>
                <a:sym typeface="Arial"/>
              </a:rPr>
              <a:t>name ;</a:t>
            </a:r>
            <a:endParaRPr/>
          </a:p>
        </p:txBody>
      </p:sp>
      <p:sp>
        <p:nvSpPr>
          <p:cNvPr id="11" name="Google Shape;99;p13">
            <a:extLst>
              <a:ext uri="{FF2B5EF4-FFF2-40B4-BE49-F238E27FC236}">
                <a16:creationId xmlns:a16="http://schemas.microsoft.com/office/drawing/2014/main" id="{47F22040-E6DF-EE48-8B07-869AA3DFF2FC}"/>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2" name="Google Shape;100;p13">
            <a:extLst>
              <a:ext uri="{FF2B5EF4-FFF2-40B4-BE49-F238E27FC236}">
                <a16:creationId xmlns:a16="http://schemas.microsoft.com/office/drawing/2014/main" id="{868C1A17-3A69-7541-BE37-4AAC22F2467F}"/>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3"/>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Summary</a:t>
            </a:r>
            <a:endParaRPr/>
          </a:p>
        </p:txBody>
      </p:sp>
      <p:sp>
        <p:nvSpPr>
          <p:cNvPr id="535" name="Google Shape;535;p43"/>
          <p:cNvSpPr txBox="1">
            <a:spLocks noGrp="1"/>
          </p:cNvSpPr>
          <p:nvPr>
            <p:ph type="body" idx="1"/>
          </p:nvPr>
        </p:nvSpPr>
        <p:spPr>
          <a:xfrm>
            <a:off x="685800" y="1066800"/>
            <a:ext cx="7620000" cy="52578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SQL a declarative programming language on relational tables </a:t>
            </a:r>
            <a:endParaRPr/>
          </a:p>
          <a:p>
            <a:pPr marL="685800" lvl="1" indent="-228600" algn="l" rtl="0">
              <a:lnSpc>
                <a:spcPct val="90000"/>
              </a:lnSpc>
              <a:spcBef>
                <a:spcPts val="540"/>
              </a:spcBef>
              <a:spcAft>
                <a:spcPts val="0"/>
              </a:spcAft>
              <a:buClr>
                <a:schemeClr val="dk1"/>
              </a:buClr>
              <a:buSzPts val="1800"/>
              <a:buFont typeface="Arial"/>
              <a:buChar char="–"/>
            </a:pPr>
            <a:r>
              <a:rPr lang="en-US"/>
              <a:t>largely familiar to you from data8</a:t>
            </a:r>
            <a:endParaRPr/>
          </a:p>
          <a:p>
            <a:pPr marL="685800" lvl="1" indent="-228600" algn="l" rtl="0">
              <a:lnSpc>
                <a:spcPct val="90000"/>
              </a:lnSpc>
              <a:spcBef>
                <a:spcPts val="540"/>
              </a:spcBef>
              <a:spcAft>
                <a:spcPts val="0"/>
              </a:spcAft>
              <a:buClr>
                <a:schemeClr val="dk1"/>
              </a:buClr>
              <a:buSzPts val="1800"/>
              <a:buFont typeface="Arial"/>
              <a:buChar char="–"/>
            </a:pPr>
            <a:r>
              <a:rPr lang="en-US"/>
              <a:t>create, select, where, order, group by, join</a:t>
            </a:r>
            <a:endParaRPr/>
          </a:p>
          <a:p>
            <a:pPr marL="285750" lvl="0" indent="-285750" algn="l" rtl="0">
              <a:lnSpc>
                <a:spcPct val="90000"/>
              </a:lnSpc>
              <a:spcBef>
                <a:spcPts val="720"/>
              </a:spcBef>
              <a:spcAft>
                <a:spcPts val="0"/>
              </a:spcAft>
              <a:buClr>
                <a:schemeClr val="dk1"/>
              </a:buClr>
              <a:buSzPts val="2400"/>
              <a:buFont typeface="Arial"/>
              <a:buChar char="•"/>
            </a:pPr>
            <a:r>
              <a:rPr lang="en-US"/>
              <a:t>Databases are accessed through Applications</a:t>
            </a:r>
            <a:endParaRPr/>
          </a:p>
          <a:p>
            <a:pPr marL="685800" lvl="1" indent="-228600" algn="l" rtl="0">
              <a:lnSpc>
                <a:spcPct val="90000"/>
              </a:lnSpc>
              <a:spcBef>
                <a:spcPts val="540"/>
              </a:spcBef>
              <a:spcAft>
                <a:spcPts val="0"/>
              </a:spcAft>
              <a:buClr>
                <a:schemeClr val="dk1"/>
              </a:buClr>
              <a:buSzPts val="1800"/>
              <a:buFont typeface="Arial"/>
              <a:buChar char="–"/>
            </a:pPr>
            <a:r>
              <a:rPr lang="en-US"/>
              <a:t>e.g., all modern web apps have Database backend</a:t>
            </a:r>
            <a:endParaRPr/>
          </a:p>
          <a:p>
            <a:pPr marL="685800" lvl="1" indent="-228600" algn="l" rtl="0">
              <a:lnSpc>
                <a:spcPct val="90000"/>
              </a:lnSpc>
              <a:spcBef>
                <a:spcPts val="540"/>
              </a:spcBef>
              <a:spcAft>
                <a:spcPts val="0"/>
              </a:spcAft>
              <a:buClr>
                <a:schemeClr val="dk1"/>
              </a:buClr>
              <a:buSzPts val="1800"/>
              <a:buFont typeface="Arial"/>
              <a:buChar char="–"/>
            </a:pPr>
            <a:r>
              <a:rPr lang="en-US"/>
              <a:t>Queries are issued through API</a:t>
            </a:r>
            <a:endParaRPr/>
          </a:p>
          <a:p>
            <a:pPr marL="1143000" lvl="2" indent="-228600" algn="l" rtl="0">
              <a:lnSpc>
                <a:spcPct val="90000"/>
              </a:lnSpc>
              <a:spcBef>
                <a:spcPts val="540"/>
              </a:spcBef>
              <a:spcAft>
                <a:spcPts val="0"/>
              </a:spcAft>
              <a:buClr>
                <a:schemeClr val="dk1"/>
              </a:buClr>
              <a:buSzPts val="1800"/>
              <a:buFont typeface="Arial"/>
              <a:buChar char="»"/>
            </a:pPr>
            <a:r>
              <a:rPr lang="en-US"/>
              <a:t>Be careful about app corrupting the database</a:t>
            </a:r>
            <a:endParaRPr/>
          </a:p>
          <a:p>
            <a:pPr marL="285750" lvl="0" indent="-285750" algn="l" rtl="0">
              <a:lnSpc>
                <a:spcPct val="90000"/>
              </a:lnSpc>
              <a:spcBef>
                <a:spcPts val="720"/>
              </a:spcBef>
              <a:spcAft>
                <a:spcPts val="0"/>
              </a:spcAft>
              <a:buClr>
                <a:schemeClr val="dk1"/>
              </a:buClr>
              <a:buSzPts val="2400"/>
              <a:buFont typeface="Arial"/>
              <a:buChar char="•"/>
            </a:pPr>
            <a:r>
              <a:rPr lang="en-US"/>
              <a:t>Data analytics tend to draw database into memory and operate on it as a data structure</a:t>
            </a:r>
            <a:endParaRPr/>
          </a:p>
          <a:p>
            <a:pPr marL="685800" lvl="1" indent="-228600" algn="l" rtl="0">
              <a:lnSpc>
                <a:spcPct val="90000"/>
              </a:lnSpc>
              <a:spcBef>
                <a:spcPts val="540"/>
              </a:spcBef>
              <a:spcAft>
                <a:spcPts val="0"/>
              </a:spcAft>
              <a:buClr>
                <a:schemeClr val="dk1"/>
              </a:buClr>
              <a:buSzPts val="1800"/>
              <a:buFont typeface="Arial"/>
              <a:buChar char="–"/>
            </a:pPr>
            <a:r>
              <a:rPr lang="en-US"/>
              <a:t>e.g., Tables </a:t>
            </a:r>
            <a:endParaRPr/>
          </a:p>
          <a:p>
            <a:pPr marL="285750" lvl="0" indent="-285750" algn="l" rtl="0">
              <a:lnSpc>
                <a:spcPct val="90000"/>
              </a:lnSpc>
              <a:spcBef>
                <a:spcPts val="720"/>
              </a:spcBef>
              <a:spcAft>
                <a:spcPts val="0"/>
              </a:spcAft>
              <a:buClr>
                <a:schemeClr val="dk1"/>
              </a:buClr>
              <a:buSzPts val="2400"/>
              <a:buFont typeface="Arial"/>
              <a:buChar char="•"/>
            </a:pPr>
            <a:r>
              <a:rPr lang="en-US"/>
              <a:t>More in lab</a:t>
            </a:r>
            <a:endParaRPr/>
          </a:p>
        </p:txBody>
      </p:sp>
      <p:sp>
        <p:nvSpPr>
          <p:cNvPr id="538" name="Google Shape;538;p43"/>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34</a:t>
            </a:fld>
            <a:endParaRPr b="0"/>
          </a:p>
        </p:txBody>
      </p:sp>
      <p:sp>
        <p:nvSpPr>
          <p:cNvPr id="7" name="Google Shape;99;p13">
            <a:extLst>
              <a:ext uri="{FF2B5EF4-FFF2-40B4-BE49-F238E27FC236}">
                <a16:creationId xmlns:a16="http://schemas.microsoft.com/office/drawing/2014/main" id="{48960618-F4FC-8D4E-89D5-EB2757CD1A00}"/>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8" name="Google Shape;100;p13">
            <a:extLst>
              <a:ext uri="{FF2B5EF4-FFF2-40B4-BE49-F238E27FC236}">
                <a16:creationId xmlns:a16="http://schemas.microsoft.com/office/drawing/2014/main" id="{19B36089-5580-404F-AB34-AEDFBD6D8602}"/>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5CD3-4D73-6B44-A7F9-B698A45F1D75}"/>
              </a:ext>
            </a:extLst>
          </p:cNvPr>
          <p:cNvSpPr>
            <a:spLocks noGrp="1"/>
          </p:cNvSpPr>
          <p:nvPr>
            <p:ph type="title"/>
          </p:nvPr>
        </p:nvSpPr>
        <p:spPr/>
        <p:txBody>
          <a:bodyPr/>
          <a:lstStyle/>
          <a:p>
            <a:r>
              <a:rPr lang="en-US" dirty="0"/>
              <a:t>Why SQL?</a:t>
            </a:r>
          </a:p>
        </p:txBody>
      </p:sp>
      <p:sp>
        <p:nvSpPr>
          <p:cNvPr id="3" name="Text Placeholder 2">
            <a:extLst>
              <a:ext uri="{FF2B5EF4-FFF2-40B4-BE49-F238E27FC236}">
                <a16:creationId xmlns:a16="http://schemas.microsoft.com/office/drawing/2014/main" id="{DEF2DD4A-6365-F849-AB88-65DBF08D35F7}"/>
              </a:ext>
            </a:extLst>
          </p:cNvPr>
          <p:cNvSpPr>
            <a:spLocks noGrp="1"/>
          </p:cNvSpPr>
          <p:nvPr>
            <p:ph type="body" idx="1"/>
          </p:nvPr>
        </p:nvSpPr>
        <p:spPr/>
        <p:txBody>
          <a:bodyPr/>
          <a:lstStyle/>
          <a:p>
            <a:r>
              <a:rPr lang="en-US" dirty="0"/>
              <a:t>SQL is a </a:t>
            </a:r>
            <a:r>
              <a:rPr lang="en-US" i="1" dirty="0"/>
              <a:t>declarative</a:t>
            </a:r>
            <a:r>
              <a:rPr lang="en-US" dirty="0"/>
              <a:t> programming language for accessing and modifying data in a relational database.</a:t>
            </a:r>
          </a:p>
          <a:p>
            <a:r>
              <a:rPr lang="en-US" dirty="0"/>
              <a:t>It is an entirely new way of thinking (“new” in 1970, and new to you now!) that specifies </a:t>
            </a:r>
            <a:r>
              <a:rPr lang="en-US" i="1" dirty="0"/>
              <a:t>what </a:t>
            </a:r>
            <a:r>
              <a:rPr lang="en-US" dirty="0"/>
              <a:t>should happen, but not </a:t>
            </a:r>
            <a:r>
              <a:rPr lang="en-US" i="1" dirty="0"/>
              <a:t>how</a:t>
            </a:r>
            <a:r>
              <a:rPr lang="en-US" dirty="0"/>
              <a:t> it should happen.</a:t>
            </a:r>
          </a:p>
          <a:p>
            <a:r>
              <a:rPr lang="en-US" dirty="0"/>
              <a:t>One of a few major programming paradigms</a:t>
            </a:r>
          </a:p>
          <a:p>
            <a:pPr lvl="1"/>
            <a:r>
              <a:rPr lang="en-US" dirty="0"/>
              <a:t>Imperative/Procedural</a:t>
            </a:r>
          </a:p>
          <a:p>
            <a:pPr lvl="1"/>
            <a:r>
              <a:rPr lang="en-US" dirty="0"/>
              <a:t>Object Oriented</a:t>
            </a:r>
          </a:p>
          <a:p>
            <a:pPr lvl="1"/>
            <a:r>
              <a:rPr lang="en-US" dirty="0"/>
              <a:t>Functional</a:t>
            </a:r>
          </a:p>
          <a:p>
            <a:pPr lvl="1"/>
            <a:r>
              <a:rPr lang="en-US" dirty="0"/>
              <a:t>Declarative</a:t>
            </a:r>
          </a:p>
          <a:p>
            <a:pPr lvl="1"/>
            <a:endParaRPr lang="en-US" dirty="0"/>
          </a:p>
        </p:txBody>
      </p:sp>
      <p:sp>
        <p:nvSpPr>
          <p:cNvPr id="4" name="Slide Number Placeholder 3">
            <a:extLst>
              <a:ext uri="{FF2B5EF4-FFF2-40B4-BE49-F238E27FC236}">
                <a16:creationId xmlns:a16="http://schemas.microsoft.com/office/drawing/2014/main" id="{4DBDF8CF-688E-1944-91ED-D9A5A5A3D0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b="0"/>
          </a:p>
        </p:txBody>
      </p:sp>
    </p:spTree>
    <p:extLst>
      <p:ext uri="{BB962C8B-B14F-4D97-AF65-F5344CB8AC3E}">
        <p14:creationId xmlns:p14="http://schemas.microsoft.com/office/powerpoint/2010/main" val="257180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Database Management Systems</a:t>
            </a:r>
            <a:endParaRPr/>
          </a:p>
        </p:txBody>
      </p:sp>
      <p:sp>
        <p:nvSpPr>
          <p:cNvPr id="110" name="Google Shape;110;p14"/>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5</a:t>
            </a:fld>
            <a:endParaRPr b="0"/>
          </a:p>
        </p:txBody>
      </p:sp>
      <p:pic>
        <p:nvPicPr>
          <p:cNvPr id="111" name="Google Shape;111;p14"/>
          <p:cNvPicPr preferRelativeResize="0"/>
          <p:nvPr/>
        </p:nvPicPr>
        <p:blipFill rotWithShape="1">
          <a:blip r:embed="rId3">
            <a:alphaModFix/>
          </a:blip>
          <a:srcRect/>
          <a:stretch/>
        </p:blipFill>
        <p:spPr>
          <a:xfrm>
            <a:off x="2641600" y="3560944"/>
            <a:ext cx="6502400" cy="2933700"/>
          </a:xfrm>
          <a:prstGeom prst="rect">
            <a:avLst/>
          </a:prstGeom>
          <a:noFill/>
          <a:ln w="9525" cap="flat" cmpd="sng">
            <a:solidFill>
              <a:schemeClr val="accent1"/>
            </a:solidFill>
            <a:prstDash val="solid"/>
            <a:round/>
            <a:headEnd type="none" w="sm" len="sm"/>
            <a:tailEnd type="none" w="sm" len="sm"/>
          </a:ln>
        </p:spPr>
      </p:pic>
      <p:pic>
        <p:nvPicPr>
          <p:cNvPr id="112" name="Google Shape;112;p14"/>
          <p:cNvPicPr preferRelativeResize="0"/>
          <p:nvPr/>
        </p:nvPicPr>
        <p:blipFill rotWithShape="1">
          <a:blip r:embed="rId4">
            <a:alphaModFix/>
          </a:blip>
          <a:srcRect/>
          <a:stretch/>
        </p:blipFill>
        <p:spPr>
          <a:xfrm>
            <a:off x="571759" y="1295400"/>
            <a:ext cx="2628641" cy="2662056"/>
          </a:xfrm>
          <a:prstGeom prst="rect">
            <a:avLst/>
          </a:prstGeom>
          <a:noFill/>
          <a:ln w="9525" cap="flat" cmpd="sng">
            <a:solidFill>
              <a:schemeClr val="accent1"/>
            </a:solidFill>
            <a:prstDash val="solid"/>
            <a:round/>
            <a:headEnd type="none" w="sm" len="sm"/>
            <a:tailEnd type="none" w="sm" len="sm"/>
          </a:ln>
        </p:spPr>
      </p:pic>
      <p:sp>
        <p:nvSpPr>
          <p:cNvPr id="8" name="Google Shape;99;p13">
            <a:extLst>
              <a:ext uri="{FF2B5EF4-FFF2-40B4-BE49-F238E27FC236}">
                <a16:creationId xmlns:a16="http://schemas.microsoft.com/office/drawing/2014/main" id="{CB3B8525-23CD-4E4B-A733-29556A5676DE}"/>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 name="Google Shape;100;p13">
            <a:extLst>
              <a:ext uri="{FF2B5EF4-FFF2-40B4-BE49-F238E27FC236}">
                <a16:creationId xmlns:a16="http://schemas.microsoft.com/office/drawing/2014/main" id="{3939CD78-24BC-E84D-B2B2-A072AC3EE2F8}"/>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p:nvPr/>
        </p:nvSpPr>
        <p:spPr>
          <a:xfrm>
            <a:off x="1219200" y="3392455"/>
            <a:ext cx="2689494" cy="91440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Google Shape;118;p15"/>
          <p:cNvSpPr/>
          <p:nvPr/>
        </p:nvSpPr>
        <p:spPr>
          <a:xfrm>
            <a:off x="1219200" y="1538255"/>
            <a:ext cx="1981200" cy="2038866"/>
          </a:xfrm>
          <a:prstGeom prst="roundRect">
            <a:avLst>
              <a:gd name="adj" fmla="val 16667"/>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Google Shape;119;p15"/>
          <p:cNvSpPr txBox="1">
            <a:spLocks noGrp="1"/>
          </p:cNvSpPr>
          <p:nvPr>
            <p:ph type="title"/>
          </p:nvPr>
        </p:nvSpPr>
        <p:spPr>
          <a:xfrm>
            <a:off x="685800" y="1524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App in program language issues queries to a database interpreter</a:t>
            </a:r>
            <a:endParaRPr/>
          </a:p>
        </p:txBody>
      </p:sp>
      <p:sp>
        <p:nvSpPr>
          <p:cNvPr id="120" name="Google Shape;120;p15"/>
          <p:cNvSpPr txBox="1">
            <a:spLocks noGrp="1"/>
          </p:cNvSpPr>
          <p:nvPr>
            <p:ph type="body" idx="1"/>
          </p:nvPr>
        </p:nvSpPr>
        <p:spPr>
          <a:xfrm>
            <a:off x="574800" y="4561548"/>
            <a:ext cx="8077199" cy="12954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t>The SQL language is represented in query strings delivered to a DB backend.</a:t>
            </a:r>
            <a:endParaRPr/>
          </a:p>
          <a:p>
            <a:pPr marL="285750" lvl="0" indent="-285750" algn="l" rtl="0">
              <a:lnSpc>
                <a:spcPct val="90000"/>
              </a:lnSpc>
              <a:spcBef>
                <a:spcPts val="720"/>
              </a:spcBef>
              <a:spcAft>
                <a:spcPts val="0"/>
              </a:spcAft>
              <a:buClr>
                <a:schemeClr val="dk1"/>
              </a:buClr>
              <a:buSzPts val="2400"/>
              <a:buFont typeface="Arial"/>
              <a:buChar char="•"/>
            </a:pPr>
            <a:r>
              <a:rPr lang="en-US"/>
              <a:t>Use the techniques learned here to build clean abstractions.</a:t>
            </a:r>
            <a:endParaRPr/>
          </a:p>
          <a:p>
            <a:pPr marL="285750" lvl="0" indent="-285750" algn="l" rtl="0">
              <a:lnSpc>
                <a:spcPct val="90000"/>
              </a:lnSpc>
              <a:spcBef>
                <a:spcPts val="720"/>
              </a:spcBef>
              <a:spcAft>
                <a:spcPts val="0"/>
              </a:spcAft>
              <a:buClr>
                <a:schemeClr val="dk1"/>
              </a:buClr>
              <a:buSzPts val="2400"/>
              <a:buFont typeface="Arial"/>
              <a:buChar char="•"/>
            </a:pPr>
            <a:r>
              <a:rPr lang="en-US"/>
              <a:t>You have already learned the relational operators!</a:t>
            </a:r>
            <a:endParaRPr/>
          </a:p>
        </p:txBody>
      </p:sp>
      <p:sp>
        <p:nvSpPr>
          <p:cNvPr id="123" name="Google Shape;123;p15"/>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6</a:t>
            </a:fld>
            <a:endParaRPr b="0"/>
          </a:p>
        </p:txBody>
      </p:sp>
      <p:sp>
        <p:nvSpPr>
          <p:cNvPr id="124" name="Google Shape;124;p15"/>
          <p:cNvSpPr txBox="1"/>
          <p:nvPr/>
        </p:nvSpPr>
        <p:spPr>
          <a:xfrm>
            <a:off x="1601213" y="3720000"/>
            <a:ext cx="203132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Python Interpreter</a:t>
            </a:r>
            <a:endParaRPr/>
          </a:p>
        </p:txBody>
      </p:sp>
      <p:sp>
        <p:nvSpPr>
          <p:cNvPr id="125" name="Google Shape;125;p15"/>
          <p:cNvSpPr txBox="1"/>
          <p:nvPr/>
        </p:nvSpPr>
        <p:spPr>
          <a:xfrm>
            <a:off x="1466646" y="1672840"/>
            <a:ext cx="1441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Application</a:t>
            </a:r>
            <a:endParaRPr/>
          </a:p>
        </p:txBody>
      </p:sp>
      <p:sp>
        <p:nvSpPr>
          <p:cNvPr id="126" name="Google Shape;126;p15"/>
          <p:cNvSpPr/>
          <p:nvPr/>
        </p:nvSpPr>
        <p:spPr>
          <a:xfrm>
            <a:off x="5715000" y="2524390"/>
            <a:ext cx="1660898" cy="1731147"/>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15"/>
          <p:cNvSpPr txBox="1"/>
          <p:nvPr/>
        </p:nvSpPr>
        <p:spPr>
          <a:xfrm>
            <a:off x="5794310" y="2662785"/>
            <a:ext cx="1489838" cy="1477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Database Query Processor,</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i.e.,  Interpreter</a:t>
            </a:r>
            <a:endParaRPr/>
          </a:p>
        </p:txBody>
      </p:sp>
      <p:sp>
        <p:nvSpPr>
          <p:cNvPr id="128" name="Google Shape;128;p15"/>
          <p:cNvSpPr txBox="1"/>
          <p:nvPr/>
        </p:nvSpPr>
        <p:spPr>
          <a:xfrm>
            <a:off x="2062065" y="2524390"/>
            <a:ext cx="1015663" cy="92333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Classes &amp; Objects</a:t>
            </a:r>
            <a:endParaRPr/>
          </a:p>
        </p:txBody>
      </p:sp>
      <p:sp>
        <p:nvSpPr>
          <p:cNvPr id="129" name="Google Shape;129;p15"/>
          <p:cNvSpPr txBox="1"/>
          <p:nvPr/>
        </p:nvSpPr>
        <p:spPr>
          <a:xfrm>
            <a:off x="349810" y="1242013"/>
            <a:ext cx="6719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User</a:t>
            </a:r>
            <a:endParaRPr/>
          </a:p>
        </p:txBody>
      </p:sp>
      <p:cxnSp>
        <p:nvCxnSpPr>
          <p:cNvPr id="130" name="Google Shape;130;p15"/>
          <p:cNvCxnSpPr/>
          <p:nvPr/>
        </p:nvCxnSpPr>
        <p:spPr>
          <a:xfrm>
            <a:off x="533400" y="1611345"/>
            <a:ext cx="533400" cy="430827"/>
          </a:xfrm>
          <a:prstGeom prst="straightConnector1">
            <a:avLst/>
          </a:prstGeom>
          <a:solidFill>
            <a:schemeClr val="accent1"/>
          </a:solidFill>
          <a:ln w="12700" cap="flat" cmpd="sng">
            <a:solidFill>
              <a:schemeClr val="dk1"/>
            </a:solidFill>
            <a:prstDash val="solid"/>
            <a:round/>
            <a:headEnd type="triangle" w="med" len="med"/>
            <a:tailEnd type="triangle" w="med" len="med"/>
          </a:ln>
        </p:spPr>
      </p:cxnSp>
      <p:grpSp>
        <p:nvGrpSpPr>
          <p:cNvPr id="131" name="Google Shape;131;p15"/>
          <p:cNvGrpSpPr/>
          <p:nvPr/>
        </p:nvGrpSpPr>
        <p:grpSpPr>
          <a:xfrm>
            <a:off x="2295331" y="2332653"/>
            <a:ext cx="3396342" cy="1846208"/>
            <a:chOff x="2295331" y="2332653"/>
            <a:chExt cx="3396342" cy="1846208"/>
          </a:xfrm>
        </p:grpSpPr>
        <p:sp>
          <p:nvSpPr>
            <p:cNvPr id="132" name="Google Shape;132;p15"/>
            <p:cNvSpPr/>
            <p:nvPr/>
          </p:nvSpPr>
          <p:spPr>
            <a:xfrm>
              <a:off x="2295331" y="2332653"/>
              <a:ext cx="3396342" cy="1432942"/>
            </a:xfrm>
            <a:custGeom>
              <a:avLst/>
              <a:gdLst/>
              <a:ahLst/>
              <a:cxnLst/>
              <a:rect l="l" t="t" r="r" b="b"/>
              <a:pathLst>
                <a:path w="3396342" h="1432942" extrusionOk="0">
                  <a:moveTo>
                    <a:pt x="0" y="0"/>
                  </a:moveTo>
                  <a:cubicBezTo>
                    <a:pt x="132183" y="220824"/>
                    <a:pt x="264367" y="441649"/>
                    <a:pt x="447869" y="653143"/>
                  </a:cubicBezTo>
                  <a:cubicBezTo>
                    <a:pt x="631371" y="864637"/>
                    <a:pt x="774441" y="1141445"/>
                    <a:pt x="1101012" y="1268963"/>
                  </a:cubicBezTo>
                  <a:cubicBezTo>
                    <a:pt x="1427583" y="1396481"/>
                    <a:pt x="2024743" y="1464906"/>
                    <a:pt x="2407298" y="1418253"/>
                  </a:cubicBezTo>
                  <a:cubicBezTo>
                    <a:pt x="2789853" y="1371600"/>
                    <a:pt x="3093097" y="1180322"/>
                    <a:pt x="3396342" y="989045"/>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 name="Google Shape;133;p15"/>
            <p:cNvSpPr txBox="1"/>
            <p:nvPr/>
          </p:nvSpPr>
          <p:spPr>
            <a:xfrm>
              <a:off x="4136577" y="3809529"/>
              <a:ext cx="134748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1">
                  <a:solidFill>
                    <a:srgbClr val="FF0000"/>
                  </a:solidFill>
                  <a:latin typeface="Arial"/>
                  <a:ea typeface="Arial"/>
                  <a:cs typeface="Arial"/>
                  <a:sym typeface="Arial"/>
                </a:rPr>
                <a:t>SQL query</a:t>
              </a:r>
              <a:endParaRPr/>
            </a:p>
          </p:txBody>
        </p:sp>
      </p:grpSp>
      <p:grpSp>
        <p:nvGrpSpPr>
          <p:cNvPr id="134" name="Google Shape;134;p15"/>
          <p:cNvGrpSpPr/>
          <p:nvPr/>
        </p:nvGrpSpPr>
        <p:grpSpPr>
          <a:xfrm>
            <a:off x="2369976" y="2090057"/>
            <a:ext cx="3303036" cy="1500722"/>
            <a:chOff x="2369976" y="2090057"/>
            <a:chExt cx="3303036" cy="1500722"/>
          </a:xfrm>
        </p:grpSpPr>
        <p:sp>
          <p:nvSpPr>
            <p:cNvPr id="135" name="Google Shape;135;p15"/>
            <p:cNvSpPr/>
            <p:nvPr/>
          </p:nvSpPr>
          <p:spPr>
            <a:xfrm>
              <a:off x="2369976" y="2090057"/>
              <a:ext cx="3303036" cy="1500722"/>
            </a:xfrm>
            <a:custGeom>
              <a:avLst/>
              <a:gdLst/>
              <a:ahLst/>
              <a:cxnLst/>
              <a:rect l="l" t="t" r="r" b="b"/>
              <a:pathLst>
                <a:path w="3303036" h="1500722" extrusionOk="0">
                  <a:moveTo>
                    <a:pt x="3303036" y="914400"/>
                  </a:moveTo>
                  <a:cubicBezTo>
                    <a:pt x="3058885" y="1090127"/>
                    <a:pt x="2814734" y="1265854"/>
                    <a:pt x="2481942" y="1362270"/>
                  </a:cubicBezTo>
                  <a:cubicBezTo>
                    <a:pt x="2149150" y="1458686"/>
                    <a:pt x="1592424" y="1524000"/>
                    <a:pt x="1306285" y="1492898"/>
                  </a:cubicBezTo>
                  <a:cubicBezTo>
                    <a:pt x="1020146" y="1461796"/>
                    <a:pt x="982824" y="1424473"/>
                    <a:pt x="765110" y="1175657"/>
                  </a:cubicBezTo>
                  <a:cubicBezTo>
                    <a:pt x="547396" y="926841"/>
                    <a:pt x="273698" y="463420"/>
                    <a:pt x="0"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p15"/>
            <p:cNvSpPr txBox="1"/>
            <p:nvPr/>
          </p:nvSpPr>
          <p:spPr>
            <a:xfrm>
              <a:off x="3969634" y="2908173"/>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1">
                  <a:solidFill>
                    <a:srgbClr val="FF0000"/>
                  </a:solidFill>
                  <a:latin typeface="Arial"/>
                  <a:ea typeface="Arial"/>
                  <a:cs typeface="Arial"/>
                  <a:sym typeface="Arial"/>
                </a:rPr>
                <a:t>Response</a:t>
              </a:r>
              <a:endParaRPr/>
            </a:p>
          </p:txBody>
        </p:sp>
      </p:grpSp>
      <p:sp>
        <p:nvSpPr>
          <p:cNvPr id="137" name="Google Shape;137;p15"/>
          <p:cNvSpPr/>
          <p:nvPr/>
        </p:nvSpPr>
        <p:spPr>
          <a:xfrm>
            <a:off x="7497978" y="2597100"/>
            <a:ext cx="1265021" cy="1492232"/>
          </a:xfrm>
          <a:prstGeom prst="can">
            <a:avLst>
              <a:gd name="adj" fmla="val 25000"/>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Google Shape;138;p15"/>
          <p:cNvSpPr/>
          <p:nvPr/>
        </p:nvSpPr>
        <p:spPr>
          <a:xfrm rot="5400000">
            <a:off x="7730828" y="2987048"/>
            <a:ext cx="838200" cy="921344"/>
          </a:xfrm>
          <a:prstGeom prst="flowChartPunchedTape">
            <a:avLst/>
          </a:prstGeom>
          <a:solidFill>
            <a:srgbClr val="F2F2F2"/>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 name="Google Shape;139;p15"/>
          <p:cNvSpPr txBox="1"/>
          <p:nvPr/>
        </p:nvSpPr>
        <p:spPr>
          <a:xfrm>
            <a:off x="7619999" y="3037178"/>
            <a:ext cx="1142999" cy="4105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Tables</a:t>
            </a:r>
            <a:endParaRPr dirty="0"/>
          </a:p>
        </p:txBody>
      </p:sp>
      <p:sp>
        <p:nvSpPr>
          <p:cNvPr id="25" name="Google Shape;99;p13">
            <a:extLst>
              <a:ext uri="{FF2B5EF4-FFF2-40B4-BE49-F238E27FC236}">
                <a16:creationId xmlns:a16="http://schemas.microsoft.com/office/drawing/2014/main" id="{4A8CC790-ABEB-9B46-91DA-B4ADD6CC81B7}"/>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26" name="Google Shape;100;p13">
            <a:extLst>
              <a:ext uri="{FF2B5EF4-FFF2-40B4-BE49-F238E27FC236}">
                <a16:creationId xmlns:a16="http://schemas.microsoft.com/office/drawing/2014/main" id="{CEF4103C-509C-D44B-BA52-1FE87C550FAE}"/>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6"/>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Data 8 Tables</a:t>
            </a:r>
            <a:endParaRPr sz="2700"/>
          </a:p>
        </p:txBody>
      </p:sp>
      <p:sp>
        <p:nvSpPr>
          <p:cNvPr id="145" name="Google Shape;145;p16"/>
          <p:cNvSpPr txBox="1">
            <a:spLocks noGrp="1"/>
          </p:cNvSpPr>
          <p:nvPr>
            <p:ph type="body" idx="1"/>
          </p:nvPr>
        </p:nvSpPr>
        <p:spPr>
          <a:xfrm>
            <a:off x="2527300" y="5637862"/>
            <a:ext cx="6540499" cy="865475"/>
          </a:xfrm>
          <a:prstGeom prst="rect">
            <a:avLst/>
          </a:prstGeom>
          <a:solidFill>
            <a:schemeClr val="lt1"/>
          </a:solid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000"/>
              <a:buFont typeface="Arial"/>
              <a:buChar char="•"/>
            </a:pPr>
            <a:r>
              <a:rPr lang="en-US" sz="2000"/>
              <a:t>A single, simple, powerful data structure for all</a:t>
            </a:r>
            <a:endParaRPr/>
          </a:p>
          <a:p>
            <a:pPr marL="285750" lvl="0" indent="-285750" algn="l" rtl="0">
              <a:lnSpc>
                <a:spcPct val="90000"/>
              </a:lnSpc>
              <a:spcBef>
                <a:spcPts val="600"/>
              </a:spcBef>
              <a:spcAft>
                <a:spcPts val="0"/>
              </a:spcAft>
              <a:buClr>
                <a:schemeClr val="dk1"/>
              </a:buClr>
              <a:buSzPts val="2000"/>
              <a:buFont typeface="Arial"/>
              <a:buChar char="•"/>
            </a:pPr>
            <a:r>
              <a:rPr lang="en-US" sz="2000"/>
              <a:t>Inspired by Excel, SQL, R, Pandas, Numpy, …</a:t>
            </a:r>
            <a:endParaRPr/>
          </a:p>
        </p:txBody>
      </p:sp>
      <p:sp>
        <p:nvSpPr>
          <p:cNvPr id="147" name="Google Shape;147;p16"/>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8" name="Google Shape;148;p16"/>
          <p:cNvSpPr txBox="1"/>
          <p:nvPr/>
        </p:nvSpPr>
        <p:spPr>
          <a:xfrm>
            <a:off x="1687519" y="1073422"/>
            <a:ext cx="547269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0066"/>
                </a:solidFill>
                <a:latin typeface="Arial"/>
                <a:ea typeface="Arial"/>
                <a:cs typeface="Arial"/>
                <a:sym typeface="Arial"/>
              </a:rPr>
              <a:t>ordered collection of labeled columns of anything</a:t>
            </a:r>
            <a:endParaRPr/>
          </a:p>
        </p:txBody>
      </p:sp>
      <p:grpSp>
        <p:nvGrpSpPr>
          <p:cNvPr id="149" name="Google Shape;149;p16"/>
          <p:cNvGrpSpPr/>
          <p:nvPr/>
        </p:nvGrpSpPr>
        <p:grpSpPr>
          <a:xfrm>
            <a:off x="3206866" y="1575833"/>
            <a:ext cx="2476500" cy="2951201"/>
            <a:chOff x="2679701" y="1595399"/>
            <a:chExt cx="2476500" cy="2951201"/>
          </a:xfrm>
        </p:grpSpPr>
        <p:sp>
          <p:nvSpPr>
            <p:cNvPr id="150" name="Google Shape;150;p16"/>
            <p:cNvSpPr/>
            <p:nvPr/>
          </p:nvSpPr>
          <p:spPr>
            <a:xfrm>
              <a:off x="2679701" y="1595399"/>
              <a:ext cx="2476500" cy="2951201"/>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16"/>
            <p:cNvSpPr/>
            <p:nvPr/>
          </p:nvSpPr>
          <p:spPr>
            <a:xfrm>
              <a:off x="2819400" y="2057400"/>
              <a:ext cx="469900" cy="2489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16"/>
            <p:cNvSpPr/>
            <p:nvPr/>
          </p:nvSpPr>
          <p:spPr>
            <a:xfrm>
              <a:off x="28194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 name="Google Shape;153;p16"/>
            <p:cNvCxnSpPr/>
            <p:nvPr/>
          </p:nvCxnSpPr>
          <p:spPr>
            <a:xfrm>
              <a:off x="28194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4" name="Google Shape;154;p16"/>
            <p:cNvCxnSpPr/>
            <p:nvPr/>
          </p:nvCxnSpPr>
          <p:spPr>
            <a:xfrm>
              <a:off x="28194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5" name="Google Shape;155;p16"/>
            <p:cNvCxnSpPr/>
            <p:nvPr/>
          </p:nvCxnSpPr>
          <p:spPr>
            <a:xfrm>
              <a:off x="28194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6" name="Google Shape;156;p16"/>
            <p:cNvCxnSpPr/>
            <p:nvPr/>
          </p:nvCxnSpPr>
          <p:spPr>
            <a:xfrm>
              <a:off x="28194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7" name="Google Shape;157;p16"/>
            <p:cNvCxnSpPr/>
            <p:nvPr/>
          </p:nvCxnSpPr>
          <p:spPr>
            <a:xfrm>
              <a:off x="2819400" y="4254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58" name="Google Shape;158;p16"/>
            <p:cNvGrpSpPr/>
            <p:nvPr/>
          </p:nvGrpSpPr>
          <p:grpSpPr>
            <a:xfrm>
              <a:off x="2971800" y="3514273"/>
              <a:ext cx="165100" cy="609600"/>
              <a:chOff x="1397000" y="3746500"/>
              <a:chExt cx="165100" cy="520700"/>
            </a:xfrm>
          </p:grpSpPr>
          <p:sp>
            <p:nvSpPr>
              <p:cNvPr id="159" name="Google Shape;159;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2" name="Google Shape;162;p16"/>
            <p:cNvSpPr/>
            <p:nvPr/>
          </p:nvSpPr>
          <p:spPr>
            <a:xfrm>
              <a:off x="3390900" y="205740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16"/>
            <p:cNvSpPr/>
            <p:nvPr/>
          </p:nvSpPr>
          <p:spPr>
            <a:xfrm>
              <a:off x="3390900" y="1701800"/>
              <a:ext cx="3175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64" name="Google Shape;164;p16"/>
            <p:cNvCxnSpPr/>
            <p:nvPr/>
          </p:nvCxnSpPr>
          <p:spPr>
            <a:xfrm>
              <a:off x="3390900" y="22606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5" name="Google Shape;165;p16"/>
            <p:cNvCxnSpPr/>
            <p:nvPr/>
          </p:nvCxnSpPr>
          <p:spPr>
            <a:xfrm>
              <a:off x="3390900" y="24765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6" name="Google Shape;166;p16"/>
            <p:cNvCxnSpPr/>
            <p:nvPr/>
          </p:nvCxnSpPr>
          <p:spPr>
            <a:xfrm>
              <a:off x="3390900" y="27051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7" name="Google Shape;167;p16"/>
            <p:cNvCxnSpPr/>
            <p:nvPr/>
          </p:nvCxnSpPr>
          <p:spPr>
            <a:xfrm>
              <a:off x="3390900" y="29210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8" name="Google Shape;168;p16"/>
            <p:cNvCxnSpPr/>
            <p:nvPr/>
          </p:nvCxnSpPr>
          <p:spPr>
            <a:xfrm>
              <a:off x="3390900" y="42418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69" name="Google Shape;169;p16"/>
            <p:cNvSpPr/>
            <p:nvPr/>
          </p:nvSpPr>
          <p:spPr>
            <a:xfrm>
              <a:off x="3810000" y="2057400"/>
              <a:ext cx="647699"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16"/>
            <p:cNvSpPr/>
            <p:nvPr/>
          </p:nvSpPr>
          <p:spPr>
            <a:xfrm>
              <a:off x="3810000" y="1701800"/>
              <a:ext cx="647699"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1" name="Google Shape;171;p16"/>
            <p:cNvCxnSpPr/>
            <p:nvPr/>
          </p:nvCxnSpPr>
          <p:spPr>
            <a:xfrm>
              <a:off x="3810000" y="22606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2" name="Google Shape;172;p16"/>
            <p:cNvCxnSpPr/>
            <p:nvPr/>
          </p:nvCxnSpPr>
          <p:spPr>
            <a:xfrm>
              <a:off x="3810000" y="24765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3" name="Google Shape;173;p16"/>
            <p:cNvCxnSpPr/>
            <p:nvPr/>
          </p:nvCxnSpPr>
          <p:spPr>
            <a:xfrm>
              <a:off x="3810000" y="27051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4" name="Google Shape;174;p16"/>
            <p:cNvCxnSpPr/>
            <p:nvPr/>
          </p:nvCxnSpPr>
          <p:spPr>
            <a:xfrm>
              <a:off x="3810000" y="29210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5" name="Google Shape;175;p16"/>
            <p:cNvCxnSpPr/>
            <p:nvPr/>
          </p:nvCxnSpPr>
          <p:spPr>
            <a:xfrm>
              <a:off x="3810000" y="42418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76" name="Google Shape;176;p16"/>
            <p:cNvSpPr/>
            <p:nvPr/>
          </p:nvSpPr>
          <p:spPr>
            <a:xfrm>
              <a:off x="4559300" y="2057400"/>
              <a:ext cx="4699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16"/>
            <p:cNvSpPr/>
            <p:nvPr/>
          </p:nvSpPr>
          <p:spPr>
            <a:xfrm>
              <a:off x="45593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8" name="Google Shape;178;p16"/>
            <p:cNvCxnSpPr/>
            <p:nvPr/>
          </p:nvCxnSpPr>
          <p:spPr>
            <a:xfrm>
              <a:off x="45593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9" name="Google Shape;179;p16"/>
            <p:cNvCxnSpPr/>
            <p:nvPr/>
          </p:nvCxnSpPr>
          <p:spPr>
            <a:xfrm>
              <a:off x="45593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0" name="Google Shape;180;p16"/>
            <p:cNvCxnSpPr/>
            <p:nvPr/>
          </p:nvCxnSpPr>
          <p:spPr>
            <a:xfrm>
              <a:off x="45593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1" name="Google Shape;181;p16"/>
            <p:cNvCxnSpPr/>
            <p:nvPr/>
          </p:nvCxnSpPr>
          <p:spPr>
            <a:xfrm>
              <a:off x="45593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2" name="Google Shape;182;p16"/>
            <p:cNvCxnSpPr/>
            <p:nvPr/>
          </p:nvCxnSpPr>
          <p:spPr>
            <a:xfrm>
              <a:off x="4559300" y="42418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83" name="Google Shape;183;p16"/>
            <p:cNvGrpSpPr/>
            <p:nvPr/>
          </p:nvGrpSpPr>
          <p:grpSpPr>
            <a:xfrm>
              <a:off x="3467100" y="3514273"/>
              <a:ext cx="165100" cy="609600"/>
              <a:chOff x="1397000" y="3746500"/>
              <a:chExt cx="165100" cy="520700"/>
            </a:xfrm>
          </p:grpSpPr>
          <p:sp>
            <p:nvSpPr>
              <p:cNvPr id="184" name="Google Shape;184;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87" name="Google Shape;187;p16"/>
            <p:cNvGrpSpPr/>
            <p:nvPr/>
          </p:nvGrpSpPr>
          <p:grpSpPr>
            <a:xfrm>
              <a:off x="4025900" y="3514273"/>
              <a:ext cx="165100" cy="609600"/>
              <a:chOff x="1397000" y="3746500"/>
              <a:chExt cx="165100" cy="520700"/>
            </a:xfrm>
          </p:grpSpPr>
          <p:sp>
            <p:nvSpPr>
              <p:cNvPr id="188" name="Google Shape;188;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91" name="Google Shape;191;p16"/>
            <p:cNvGrpSpPr/>
            <p:nvPr/>
          </p:nvGrpSpPr>
          <p:grpSpPr>
            <a:xfrm>
              <a:off x="4699000" y="3514273"/>
              <a:ext cx="165100" cy="609600"/>
              <a:chOff x="1397000" y="3746500"/>
              <a:chExt cx="165100" cy="520700"/>
            </a:xfrm>
          </p:grpSpPr>
          <p:sp>
            <p:nvSpPr>
              <p:cNvPr id="192" name="Google Shape;192;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 name="Google Shape;195;p16"/>
            <p:cNvSpPr txBox="1"/>
            <p:nvPr/>
          </p:nvSpPr>
          <p:spPr>
            <a:xfrm>
              <a:off x="2754742" y="1624568"/>
              <a:ext cx="7123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label</a:t>
              </a:r>
              <a:endParaRPr dirty="0"/>
            </a:p>
          </p:txBody>
        </p:sp>
        <p:sp>
          <p:nvSpPr>
            <p:cNvPr id="196" name="Google Shape;196;p16"/>
            <p:cNvSpPr txBox="1"/>
            <p:nvPr/>
          </p:nvSpPr>
          <p:spPr>
            <a:xfrm rot="5400000">
              <a:off x="2623336" y="2805399"/>
              <a:ext cx="9170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values</a:t>
              </a:r>
              <a:endParaRPr dirty="0"/>
            </a:p>
          </p:txBody>
        </p:sp>
      </p:grpSp>
      <p:grpSp>
        <p:nvGrpSpPr>
          <p:cNvPr id="197" name="Google Shape;197;p16"/>
          <p:cNvGrpSpPr/>
          <p:nvPr/>
        </p:nvGrpSpPr>
        <p:grpSpPr>
          <a:xfrm>
            <a:off x="3581524" y="4527204"/>
            <a:ext cx="4759772" cy="854906"/>
            <a:chOff x="3479924" y="4637762"/>
            <a:chExt cx="4759772" cy="744350"/>
          </a:xfrm>
        </p:grpSpPr>
        <p:grpSp>
          <p:nvGrpSpPr>
            <p:cNvPr id="198" name="Google Shape;198;p16"/>
            <p:cNvGrpSpPr/>
            <p:nvPr/>
          </p:nvGrpSpPr>
          <p:grpSpPr>
            <a:xfrm rot="-5400000">
              <a:off x="6712974" y="4042262"/>
              <a:ext cx="317500" cy="2362200"/>
              <a:chOff x="6051884" y="2345240"/>
              <a:chExt cx="317500" cy="2362200"/>
            </a:xfrm>
          </p:grpSpPr>
          <p:sp>
            <p:nvSpPr>
              <p:cNvPr id="199" name="Google Shape;199;p16"/>
              <p:cNvSpPr/>
              <p:nvPr/>
            </p:nvSpPr>
            <p:spPr>
              <a:xfrm>
                <a:off x="6051884" y="234524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0" name="Google Shape;200;p16"/>
              <p:cNvCxnSpPr/>
              <p:nvPr/>
            </p:nvCxnSpPr>
            <p:spPr>
              <a:xfrm>
                <a:off x="6051884" y="25484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1" name="Google Shape;201;p16"/>
              <p:cNvCxnSpPr/>
              <p:nvPr/>
            </p:nvCxnSpPr>
            <p:spPr>
              <a:xfrm>
                <a:off x="6051884" y="27643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2" name="Google Shape;202;p16"/>
              <p:cNvCxnSpPr/>
              <p:nvPr/>
            </p:nvCxnSpPr>
            <p:spPr>
              <a:xfrm>
                <a:off x="6051884" y="29929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3" name="Google Shape;203;p16"/>
              <p:cNvCxnSpPr/>
              <p:nvPr/>
            </p:nvCxnSpPr>
            <p:spPr>
              <a:xfrm>
                <a:off x="6051884" y="32088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4" name="Google Shape;204;p16"/>
              <p:cNvCxnSpPr/>
              <p:nvPr/>
            </p:nvCxnSpPr>
            <p:spPr>
              <a:xfrm>
                <a:off x="6051884" y="45296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205" name="Google Shape;205;p16"/>
              <p:cNvGrpSpPr/>
              <p:nvPr/>
            </p:nvGrpSpPr>
            <p:grpSpPr>
              <a:xfrm>
                <a:off x="6128084" y="3802113"/>
                <a:ext cx="165100" cy="609600"/>
                <a:chOff x="1397000" y="3746500"/>
                <a:chExt cx="165100" cy="520700"/>
              </a:xfrm>
            </p:grpSpPr>
            <p:sp>
              <p:nvSpPr>
                <p:cNvPr id="206" name="Google Shape;206;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cxnSp>
          <p:nvCxnSpPr>
            <p:cNvPr id="209" name="Google Shape;209;p16"/>
            <p:cNvCxnSpPr>
              <a:endCxn id="199" idx="0"/>
            </p:cNvCxnSpPr>
            <p:nvPr/>
          </p:nvCxnSpPr>
          <p:spPr>
            <a:xfrm>
              <a:off x="3479924" y="4637762"/>
              <a:ext cx="2210700" cy="585600"/>
            </a:xfrm>
            <a:prstGeom prst="curvedConnector3">
              <a:avLst>
                <a:gd name="adj1" fmla="val -6299"/>
              </a:avLst>
            </a:prstGeom>
            <a:noFill/>
            <a:ln w="25400" cap="flat" cmpd="sng">
              <a:solidFill>
                <a:schemeClr val="accent1"/>
              </a:solidFill>
              <a:prstDash val="solid"/>
              <a:round/>
              <a:headEnd type="stealth" w="med" len="med"/>
              <a:tailEnd type="stealth" w="med" len="med"/>
            </a:ln>
            <a:effectLst>
              <a:outerShdw blurRad="40000" dist="20000" dir="5400000" rotWithShape="0">
                <a:srgbClr val="000000">
                  <a:alpha val="37647"/>
                </a:srgbClr>
              </a:outerShdw>
            </a:effectLst>
          </p:spPr>
        </p:cxnSp>
        <p:sp>
          <p:nvSpPr>
            <p:cNvPr id="210" name="Google Shape;210;p16"/>
            <p:cNvSpPr txBox="1"/>
            <p:nvPr/>
          </p:nvSpPr>
          <p:spPr>
            <a:xfrm>
              <a:off x="6683434" y="4666733"/>
              <a:ext cx="1556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chemeClr val="dk1"/>
                  </a:solidFill>
                  <a:latin typeface="Arial"/>
                  <a:ea typeface="Arial"/>
                  <a:cs typeface="Arial"/>
                  <a:sym typeface="Arial"/>
                </a:rPr>
                <a:t>Numpy</a:t>
              </a:r>
              <a:r>
                <a:rPr lang="en-US" sz="1800" dirty="0">
                  <a:solidFill>
                    <a:schemeClr val="dk1"/>
                  </a:solidFill>
                  <a:latin typeface="Arial"/>
                  <a:ea typeface="Arial"/>
                  <a:cs typeface="Arial"/>
                  <a:sym typeface="Arial"/>
                </a:rPr>
                <a:t> array</a:t>
              </a:r>
              <a:endParaRPr dirty="0"/>
            </a:p>
          </p:txBody>
        </p:sp>
        <p:sp>
          <p:nvSpPr>
            <p:cNvPr id="211" name="Google Shape;211;p16"/>
            <p:cNvSpPr txBox="1"/>
            <p:nvPr/>
          </p:nvSpPr>
          <p:spPr>
            <a:xfrm>
              <a:off x="4335651" y="4790108"/>
              <a:ext cx="11771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T[‘label’]</a:t>
              </a:r>
              <a:endParaRPr dirty="0"/>
            </a:p>
          </p:txBody>
        </p:sp>
      </p:grpSp>
      <p:grpSp>
        <p:nvGrpSpPr>
          <p:cNvPr id="212" name="Google Shape;212;p16"/>
          <p:cNvGrpSpPr/>
          <p:nvPr/>
        </p:nvGrpSpPr>
        <p:grpSpPr>
          <a:xfrm>
            <a:off x="1134277" y="1914062"/>
            <a:ext cx="4447488" cy="597932"/>
            <a:chOff x="1134277" y="1914062"/>
            <a:chExt cx="4447488" cy="597932"/>
          </a:xfrm>
        </p:grpSpPr>
        <p:sp>
          <p:nvSpPr>
            <p:cNvPr id="213" name="Google Shape;213;p16"/>
            <p:cNvSpPr/>
            <p:nvPr/>
          </p:nvSpPr>
          <p:spPr>
            <a:xfrm>
              <a:off x="2698865" y="2241034"/>
              <a:ext cx="2882900" cy="27096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16"/>
            <p:cNvSpPr txBox="1"/>
            <p:nvPr/>
          </p:nvSpPr>
          <p:spPr>
            <a:xfrm>
              <a:off x="1134277" y="1914062"/>
              <a:ext cx="18330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dict, record,tuple</a:t>
              </a:r>
              <a:endParaRPr sz="1800" i="1">
                <a:solidFill>
                  <a:schemeClr val="dk1"/>
                </a:solidFill>
                <a:latin typeface="Arial"/>
                <a:ea typeface="Arial"/>
                <a:cs typeface="Arial"/>
                <a:sym typeface="Arial"/>
              </a:endParaRPr>
            </a:p>
          </p:txBody>
        </p:sp>
      </p:grpSp>
      <p:grpSp>
        <p:nvGrpSpPr>
          <p:cNvPr id="215" name="Google Shape;215;p16"/>
          <p:cNvGrpSpPr/>
          <p:nvPr/>
        </p:nvGrpSpPr>
        <p:grpSpPr>
          <a:xfrm>
            <a:off x="5718744" y="1500486"/>
            <a:ext cx="3396640" cy="1604148"/>
            <a:chOff x="5464744" y="1500486"/>
            <a:chExt cx="3396640" cy="1604148"/>
          </a:xfrm>
        </p:grpSpPr>
        <p:sp>
          <p:nvSpPr>
            <p:cNvPr id="216" name="Google Shape;216;p16"/>
            <p:cNvSpPr/>
            <p:nvPr/>
          </p:nvSpPr>
          <p:spPr>
            <a:xfrm>
              <a:off x="7310783" y="1888743"/>
              <a:ext cx="776513" cy="1011509"/>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17" name="Google Shape;217;p16"/>
            <p:cNvCxnSpPr/>
            <p:nvPr/>
          </p:nvCxnSpPr>
          <p:spPr>
            <a:xfrm rot="10800000" flipH="1">
              <a:off x="5464744" y="2125552"/>
              <a:ext cx="1846039" cy="979082"/>
            </a:xfrm>
            <a:prstGeom prst="curvedConnector3">
              <a:avLst>
                <a:gd name="adj1" fmla="val 50000"/>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218" name="Google Shape;218;p16"/>
            <p:cNvSpPr txBox="1"/>
            <p:nvPr/>
          </p:nvSpPr>
          <p:spPr>
            <a:xfrm>
              <a:off x="5687393" y="1500486"/>
              <a:ext cx="31739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select, where, take, drop, group</a:t>
              </a:r>
              <a:endParaRPr/>
            </a:p>
          </p:txBody>
        </p:sp>
      </p:grpSp>
      <p:grpSp>
        <p:nvGrpSpPr>
          <p:cNvPr id="219" name="Google Shape;219;p16"/>
          <p:cNvGrpSpPr/>
          <p:nvPr/>
        </p:nvGrpSpPr>
        <p:grpSpPr>
          <a:xfrm>
            <a:off x="67463" y="2236802"/>
            <a:ext cx="3057924" cy="4420609"/>
            <a:chOff x="67463" y="2236802"/>
            <a:chExt cx="3057924" cy="4420609"/>
          </a:xfrm>
        </p:grpSpPr>
        <p:pic>
          <p:nvPicPr>
            <p:cNvPr id="220" name="Google Shape;220;p16" descr="A0YHYYT2laJSAAAAAElFTkSuQmCC%0A.png"/>
            <p:cNvPicPr preferRelativeResize="0"/>
            <p:nvPr/>
          </p:nvPicPr>
          <p:blipFill rotWithShape="1">
            <a:blip r:embed="rId3">
              <a:alphaModFix/>
            </a:blip>
            <a:srcRect/>
            <a:stretch/>
          </p:blipFill>
          <p:spPr>
            <a:xfrm>
              <a:off x="88655" y="4132974"/>
              <a:ext cx="2006964" cy="1217904"/>
            </a:xfrm>
            <a:prstGeom prst="rect">
              <a:avLst/>
            </a:prstGeom>
            <a:noFill/>
            <a:ln w="9525" cap="flat" cmpd="sng">
              <a:solidFill>
                <a:srgbClr val="0000FF"/>
              </a:solidFill>
              <a:prstDash val="solid"/>
              <a:round/>
              <a:headEnd type="none" w="sm" len="sm"/>
              <a:tailEnd type="none" w="sm" len="sm"/>
            </a:ln>
          </p:spPr>
        </p:pic>
        <p:pic>
          <p:nvPicPr>
            <p:cNvPr id="221" name="Google Shape;221;p16" descr="Screen Shot 2015-10-05 at 11.02.25 AM.png"/>
            <p:cNvPicPr preferRelativeResize="0"/>
            <p:nvPr/>
          </p:nvPicPr>
          <p:blipFill rotWithShape="1">
            <a:blip r:embed="rId4">
              <a:alphaModFix/>
            </a:blip>
            <a:srcRect/>
            <a:stretch/>
          </p:blipFill>
          <p:spPr>
            <a:xfrm>
              <a:off x="416612" y="5197540"/>
              <a:ext cx="1679006" cy="1459871"/>
            </a:xfrm>
            <a:prstGeom prst="rect">
              <a:avLst/>
            </a:prstGeom>
            <a:noFill/>
            <a:ln w="9525" cap="flat" cmpd="sng">
              <a:solidFill>
                <a:srgbClr val="0000FF"/>
              </a:solidFill>
              <a:prstDash val="solid"/>
              <a:round/>
              <a:headEnd type="none" w="sm" len="sm"/>
              <a:tailEnd type="none" w="sm" len="sm"/>
            </a:ln>
          </p:spPr>
        </p:pic>
        <p:pic>
          <p:nvPicPr>
            <p:cNvPr id="222" name="Google Shape;222;p16" descr="kjJ4QQogZa+vWrQwODl53PTMzk7fffnsaKxJiesk9ekIIIYQQM5RcuhVCCCGEmKGk0RNCCCGEmKGk0RNCCCGEmKGk0RNCCCGEmKGk0RNCCCGEmKH+D6nJMcKA489xAAAAAElFTkSuQmCC.png"/>
            <p:cNvPicPr preferRelativeResize="0"/>
            <p:nvPr/>
          </p:nvPicPr>
          <p:blipFill rotWithShape="1">
            <a:blip r:embed="rId5">
              <a:alphaModFix/>
            </a:blip>
            <a:srcRect/>
            <a:stretch/>
          </p:blipFill>
          <p:spPr>
            <a:xfrm>
              <a:off x="193776" y="3207231"/>
              <a:ext cx="2148349" cy="975906"/>
            </a:xfrm>
            <a:prstGeom prst="rect">
              <a:avLst/>
            </a:prstGeom>
            <a:noFill/>
            <a:ln w="9525" cap="flat" cmpd="sng">
              <a:solidFill>
                <a:srgbClr val="0000FF"/>
              </a:solidFill>
              <a:prstDash val="solid"/>
              <a:round/>
              <a:headEnd type="none" w="sm" len="sm"/>
              <a:tailEnd type="none" w="sm" len="sm"/>
            </a:ln>
          </p:spPr>
        </p:pic>
        <p:pic>
          <p:nvPicPr>
            <p:cNvPr id="223" name="Google Shape;223;p16" descr="4yQhENx+VgwAAAABJRU5ErkJggg==%0A.png"/>
            <p:cNvPicPr preferRelativeResize="0"/>
            <p:nvPr/>
          </p:nvPicPr>
          <p:blipFill rotWithShape="1">
            <a:blip r:embed="rId6">
              <a:alphaModFix/>
            </a:blip>
            <a:srcRect/>
            <a:stretch/>
          </p:blipFill>
          <p:spPr>
            <a:xfrm>
              <a:off x="1378784" y="4642772"/>
              <a:ext cx="1598324" cy="1033335"/>
            </a:xfrm>
            <a:prstGeom prst="rect">
              <a:avLst/>
            </a:prstGeom>
            <a:noFill/>
            <a:ln w="9525" cap="flat" cmpd="sng">
              <a:solidFill>
                <a:srgbClr val="0000FF"/>
              </a:solidFill>
              <a:prstDash val="solid"/>
              <a:round/>
              <a:headEnd type="none" w="sm" len="sm"/>
              <a:tailEnd type="none" w="sm" len="sm"/>
            </a:ln>
          </p:spPr>
        </p:pic>
        <p:pic>
          <p:nvPicPr>
            <p:cNvPr id="224" name="Google Shape;224;p16" descr="ZCFXn8MAAAAAElFTkSuQmCC.png"/>
            <p:cNvPicPr preferRelativeResize="0"/>
            <p:nvPr/>
          </p:nvPicPr>
          <p:blipFill rotWithShape="1">
            <a:blip r:embed="rId7">
              <a:alphaModFix/>
            </a:blip>
            <a:srcRect/>
            <a:stretch/>
          </p:blipFill>
          <p:spPr>
            <a:xfrm>
              <a:off x="67463" y="2410070"/>
              <a:ext cx="1570837" cy="901900"/>
            </a:xfrm>
            <a:prstGeom prst="rect">
              <a:avLst/>
            </a:prstGeom>
            <a:noFill/>
            <a:ln w="9525" cap="flat" cmpd="sng">
              <a:solidFill>
                <a:srgbClr val="0000FF"/>
              </a:solidFill>
              <a:prstDash val="solid"/>
              <a:round/>
              <a:headEnd type="none" w="sm" len="sm"/>
              <a:tailEnd type="none" w="sm" len="sm"/>
            </a:ln>
          </p:spPr>
        </p:pic>
        <p:sp>
          <p:nvSpPr>
            <p:cNvPr id="225" name="Google Shape;225;p16"/>
            <p:cNvSpPr/>
            <p:nvPr/>
          </p:nvSpPr>
          <p:spPr>
            <a:xfrm rot="10164314">
              <a:off x="1316017" y="2394976"/>
              <a:ext cx="1772750" cy="562714"/>
            </a:xfrm>
            <a:prstGeom prst="curvedUpArrow">
              <a:avLst>
                <a:gd name="adj1" fmla="val 25000"/>
                <a:gd name="adj2" fmla="val 50000"/>
                <a:gd name="adj3" fmla="val 25000"/>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 name="Google Shape;226;p16"/>
          <p:cNvGrpSpPr/>
          <p:nvPr/>
        </p:nvGrpSpPr>
        <p:grpSpPr>
          <a:xfrm>
            <a:off x="6211324" y="2260600"/>
            <a:ext cx="1268976" cy="1945307"/>
            <a:chOff x="5957324" y="2260600"/>
            <a:chExt cx="1268976" cy="1945307"/>
          </a:xfrm>
        </p:grpSpPr>
        <p:sp>
          <p:nvSpPr>
            <p:cNvPr id="227" name="Google Shape;227;p16"/>
            <p:cNvSpPr/>
            <p:nvPr/>
          </p:nvSpPr>
          <p:spPr>
            <a:xfrm>
              <a:off x="5957324" y="3693114"/>
              <a:ext cx="982040" cy="512793"/>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16"/>
            <p:cNvSpPr/>
            <p:nvPr/>
          </p:nvSpPr>
          <p:spPr>
            <a:xfrm>
              <a:off x="6375400" y="2260600"/>
              <a:ext cx="850900" cy="1330914"/>
            </a:xfrm>
            <a:custGeom>
              <a:avLst/>
              <a:gdLst/>
              <a:ahLst/>
              <a:cxnLst/>
              <a:rect l="l" t="t" r="r" b="b"/>
              <a:pathLst>
                <a:path w="850900" h="1168400" extrusionOk="0">
                  <a:moveTo>
                    <a:pt x="0" y="1168400"/>
                  </a:moveTo>
                  <a:cubicBezTo>
                    <a:pt x="62441" y="891116"/>
                    <a:pt x="124883" y="613833"/>
                    <a:pt x="266700" y="419100"/>
                  </a:cubicBezTo>
                  <a:cubicBezTo>
                    <a:pt x="408517" y="224367"/>
                    <a:pt x="850900" y="0"/>
                    <a:pt x="850900" y="0"/>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 name="Google Shape;229;p16"/>
            <p:cNvSpPr txBox="1"/>
            <p:nvPr/>
          </p:nvSpPr>
          <p:spPr>
            <a:xfrm>
              <a:off x="6478996" y="3290867"/>
              <a:ext cx="59263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join</a:t>
              </a:r>
              <a:endParaRPr dirty="0"/>
            </a:p>
          </p:txBody>
        </p:sp>
      </p:grpSp>
      <p:sp>
        <p:nvSpPr>
          <p:cNvPr id="230" name="Google Shape;230;p16"/>
          <p:cNvSpPr/>
          <p:nvPr/>
        </p:nvSpPr>
        <p:spPr>
          <a:xfrm>
            <a:off x="5946408" y="1747103"/>
            <a:ext cx="137922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stats, bin</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sample</a:t>
            </a:r>
            <a:endParaRPr/>
          </a:p>
        </p:txBody>
      </p:sp>
      <p:sp>
        <p:nvSpPr>
          <p:cNvPr id="231" name="Google Shape;231;p16"/>
          <p:cNvSpPr/>
          <p:nvPr/>
        </p:nvSpPr>
        <p:spPr>
          <a:xfrm>
            <a:off x="5929086" y="2270694"/>
            <a:ext cx="134574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pivot, pivot_bin</a:t>
            </a:r>
            <a:endParaRPr sz="1800">
              <a:solidFill>
                <a:schemeClr val="dk1"/>
              </a:solidFill>
              <a:latin typeface="Arial"/>
              <a:ea typeface="Arial"/>
              <a:cs typeface="Arial"/>
              <a:sym typeface="Arial"/>
            </a:endParaRPr>
          </a:p>
        </p:txBody>
      </p:sp>
      <p:grpSp>
        <p:nvGrpSpPr>
          <p:cNvPr id="232" name="Google Shape;232;p16"/>
          <p:cNvGrpSpPr/>
          <p:nvPr/>
        </p:nvGrpSpPr>
        <p:grpSpPr>
          <a:xfrm>
            <a:off x="5941786" y="3035265"/>
            <a:ext cx="2668814" cy="840441"/>
            <a:chOff x="5687786" y="3035265"/>
            <a:chExt cx="2391462" cy="840441"/>
          </a:xfrm>
        </p:grpSpPr>
        <p:sp>
          <p:nvSpPr>
            <p:cNvPr id="233" name="Google Shape;233;p16"/>
            <p:cNvSpPr/>
            <p:nvPr/>
          </p:nvSpPr>
          <p:spPr>
            <a:xfrm>
              <a:off x="7357163" y="3176690"/>
              <a:ext cx="722085" cy="699016"/>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16"/>
            <p:cNvSpPr txBox="1"/>
            <p:nvPr/>
          </p:nvSpPr>
          <p:spPr>
            <a:xfrm>
              <a:off x="5687786" y="3035265"/>
              <a:ext cx="58221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split</a:t>
              </a:r>
              <a:endParaRPr/>
            </a:p>
          </p:txBody>
        </p:sp>
        <p:sp>
          <p:nvSpPr>
            <p:cNvPr id="235" name="Google Shape;235;p16"/>
            <p:cNvSpPr/>
            <p:nvPr/>
          </p:nvSpPr>
          <p:spPr>
            <a:xfrm>
              <a:off x="5816600" y="3047052"/>
              <a:ext cx="1473200" cy="343848"/>
            </a:xfrm>
            <a:custGeom>
              <a:avLst/>
              <a:gdLst/>
              <a:ahLst/>
              <a:cxnLst/>
              <a:rect l="l" t="t" r="r" b="b"/>
              <a:pathLst>
                <a:path w="1473200" h="343848" extrusionOk="0">
                  <a:moveTo>
                    <a:pt x="0" y="13648"/>
                  </a:moveTo>
                  <a:cubicBezTo>
                    <a:pt x="353483" y="-1169"/>
                    <a:pt x="706967" y="-15985"/>
                    <a:pt x="952500" y="39048"/>
                  </a:cubicBezTo>
                  <a:cubicBezTo>
                    <a:pt x="1198033" y="94081"/>
                    <a:pt x="1473200" y="343848"/>
                    <a:pt x="1473200" y="343848"/>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6" name="Google Shape;236;p16"/>
          <p:cNvGrpSpPr/>
          <p:nvPr/>
        </p:nvGrpSpPr>
        <p:grpSpPr>
          <a:xfrm>
            <a:off x="303277" y="1090113"/>
            <a:ext cx="2554223" cy="843700"/>
            <a:chOff x="303277" y="1090113"/>
            <a:chExt cx="2554223" cy="843700"/>
          </a:xfrm>
        </p:grpSpPr>
        <p:sp>
          <p:nvSpPr>
            <p:cNvPr id="237" name="Google Shape;237;p16"/>
            <p:cNvSpPr/>
            <p:nvPr/>
          </p:nvSpPr>
          <p:spPr>
            <a:xfrm>
              <a:off x="1194673" y="1473532"/>
              <a:ext cx="1662827" cy="413177"/>
            </a:xfrm>
            <a:custGeom>
              <a:avLst/>
              <a:gdLst/>
              <a:ahLst/>
              <a:cxnLst/>
              <a:rect l="l" t="t" r="r" b="b"/>
              <a:pathLst>
                <a:path w="2006600" h="413177" extrusionOk="0">
                  <a:moveTo>
                    <a:pt x="0" y="0"/>
                  </a:moveTo>
                  <a:cubicBezTo>
                    <a:pt x="124883" y="151341"/>
                    <a:pt x="249767" y="302683"/>
                    <a:pt x="584200" y="368300"/>
                  </a:cubicBezTo>
                  <a:cubicBezTo>
                    <a:pt x="918633" y="433917"/>
                    <a:pt x="1462616" y="413808"/>
                    <a:pt x="2006600" y="393700"/>
                  </a:cubicBezTo>
                </a:path>
              </a:pathLst>
            </a:custGeom>
            <a:noFill/>
            <a:ln w="28575"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238" name="Google Shape;238;p16" descr="earth2"/>
            <p:cNvPicPr preferRelativeResize="0"/>
            <p:nvPr/>
          </p:nvPicPr>
          <p:blipFill rotWithShape="1">
            <a:blip r:embed="rId8">
              <a:alphaModFix/>
            </a:blip>
            <a:srcRect/>
            <a:stretch/>
          </p:blipFill>
          <p:spPr>
            <a:xfrm>
              <a:off x="303277" y="1090113"/>
              <a:ext cx="843700" cy="843700"/>
            </a:xfrm>
            <a:prstGeom prst="rect">
              <a:avLst/>
            </a:prstGeom>
            <a:noFill/>
            <a:ln>
              <a:noFill/>
            </a:ln>
          </p:spPr>
        </p:pic>
      </p:grpSp>
      <p:sp>
        <p:nvSpPr>
          <p:cNvPr id="98" name="Google Shape;99;p13">
            <a:extLst>
              <a:ext uri="{FF2B5EF4-FFF2-40B4-BE49-F238E27FC236}">
                <a16:creationId xmlns:a16="http://schemas.microsoft.com/office/drawing/2014/main" id="{21FE748E-1626-934C-A5BC-78F3F575C48C}"/>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99" name="Google Shape;100;p13">
            <a:extLst>
              <a:ext uri="{FF2B5EF4-FFF2-40B4-BE49-F238E27FC236}">
                <a16:creationId xmlns:a16="http://schemas.microsoft.com/office/drawing/2014/main" id="{D09B54BD-F11D-BC4E-9045-04ECAC93F0E8}"/>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5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5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Database Management Systems</a:t>
            </a:r>
            <a:endParaRPr/>
          </a:p>
        </p:txBody>
      </p:sp>
      <p:sp>
        <p:nvSpPr>
          <p:cNvPr id="245" name="Google Shape;245;p17"/>
          <p:cNvSpPr txBox="1">
            <a:spLocks noGrp="1"/>
          </p:cNvSpPr>
          <p:nvPr>
            <p:ph type="body" idx="1"/>
          </p:nvPr>
        </p:nvSpPr>
        <p:spPr>
          <a:xfrm>
            <a:off x="381000" y="914400"/>
            <a:ext cx="8763000" cy="19050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dirty="0"/>
              <a:t>DBMS are persistent tables with powerful relational operators</a:t>
            </a:r>
            <a:endParaRPr dirty="0"/>
          </a:p>
          <a:p>
            <a:pPr marL="685800" lvl="1" indent="-228600" algn="l" rtl="0">
              <a:lnSpc>
                <a:spcPct val="90000"/>
              </a:lnSpc>
              <a:spcBef>
                <a:spcPts val="540"/>
              </a:spcBef>
              <a:spcAft>
                <a:spcPts val="0"/>
              </a:spcAft>
              <a:buClr>
                <a:schemeClr val="dk1"/>
              </a:buClr>
              <a:buSzPts val="1800"/>
              <a:buFont typeface="Arial"/>
              <a:buChar char="–"/>
            </a:pPr>
            <a:r>
              <a:rPr lang="en-US" dirty="0"/>
              <a:t>Important, heavily used, interesting!</a:t>
            </a:r>
            <a:endParaRPr dirty="0"/>
          </a:p>
          <a:p>
            <a:pPr marL="285750" lvl="0" indent="-285750" algn="l" rtl="0">
              <a:lnSpc>
                <a:spcPct val="90000"/>
              </a:lnSpc>
              <a:spcBef>
                <a:spcPts val="720"/>
              </a:spcBef>
              <a:spcAft>
                <a:spcPts val="0"/>
              </a:spcAft>
              <a:buClr>
                <a:schemeClr val="dk1"/>
              </a:buClr>
              <a:buSzPts val="2400"/>
              <a:buFont typeface="Arial"/>
              <a:buChar char="•"/>
            </a:pPr>
            <a:r>
              <a:rPr lang="en-US" dirty="0"/>
              <a:t>A </a:t>
            </a:r>
            <a:r>
              <a:rPr lang="en-US" dirty="0">
                <a:latin typeface="Courier"/>
                <a:ea typeface="Courier"/>
                <a:cs typeface="Courier"/>
                <a:sym typeface="Courier"/>
              </a:rPr>
              <a:t>table</a:t>
            </a:r>
            <a:r>
              <a:rPr lang="en-US" dirty="0"/>
              <a:t> is a collection of </a:t>
            </a:r>
            <a:r>
              <a:rPr lang="en-US" dirty="0">
                <a:latin typeface="Courier"/>
                <a:ea typeface="Courier"/>
                <a:cs typeface="Courier"/>
                <a:sym typeface="Courier"/>
              </a:rPr>
              <a:t>records</a:t>
            </a:r>
            <a:r>
              <a:rPr lang="en-US" dirty="0"/>
              <a:t>, which are </a:t>
            </a:r>
            <a:r>
              <a:rPr lang="en-US" dirty="0">
                <a:latin typeface="Courier"/>
                <a:ea typeface="Courier"/>
                <a:cs typeface="Courier"/>
                <a:sym typeface="Courier"/>
              </a:rPr>
              <a:t>rows</a:t>
            </a:r>
            <a:r>
              <a:rPr lang="en-US" dirty="0"/>
              <a:t> that have a value for each </a:t>
            </a:r>
            <a:r>
              <a:rPr lang="en-US" dirty="0">
                <a:latin typeface="Courier"/>
                <a:ea typeface="Courier"/>
                <a:cs typeface="Courier"/>
                <a:sym typeface="Courier"/>
              </a:rPr>
              <a:t>column</a:t>
            </a:r>
            <a:endParaRPr dirty="0"/>
          </a:p>
          <a:p>
            <a:pPr marL="285750" lvl="0" indent="-133350" algn="l" rtl="0">
              <a:lnSpc>
                <a:spcPct val="90000"/>
              </a:lnSpc>
              <a:spcBef>
                <a:spcPts val="720"/>
              </a:spcBef>
              <a:spcAft>
                <a:spcPts val="0"/>
              </a:spcAft>
              <a:buClr>
                <a:schemeClr val="dk1"/>
              </a:buClr>
              <a:buSzPts val="2400"/>
              <a:buFont typeface="Arial"/>
              <a:buNone/>
            </a:pPr>
            <a:endParaRPr dirty="0">
              <a:latin typeface="Courier"/>
              <a:ea typeface="Courier"/>
              <a:cs typeface="Courier"/>
              <a:sym typeface="Courier"/>
            </a:endParaRPr>
          </a:p>
          <a:p>
            <a:pPr marL="285750" lvl="0" indent="-133350" algn="l" rtl="0">
              <a:lnSpc>
                <a:spcPct val="90000"/>
              </a:lnSpc>
              <a:spcBef>
                <a:spcPts val="720"/>
              </a:spcBef>
              <a:spcAft>
                <a:spcPts val="0"/>
              </a:spcAft>
              <a:buClr>
                <a:schemeClr val="dk1"/>
              </a:buClr>
              <a:buSzPts val="2400"/>
              <a:buFont typeface="Arial"/>
              <a:buNone/>
            </a:pPr>
            <a:endParaRPr dirty="0">
              <a:latin typeface="Courier"/>
              <a:ea typeface="Courier"/>
              <a:cs typeface="Courier"/>
              <a:sym typeface="Courier"/>
            </a:endParaRPr>
          </a:p>
          <a:p>
            <a:pPr marL="285750" lvl="0" indent="-133350" algn="l" rtl="0">
              <a:lnSpc>
                <a:spcPct val="90000"/>
              </a:lnSpc>
              <a:spcBef>
                <a:spcPts val="720"/>
              </a:spcBef>
              <a:spcAft>
                <a:spcPts val="0"/>
              </a:spcAft>
              <a:buClr>
                <a:schemeClr val="dk1"/>
              </a:buClr>
              <a:buSzPts val="2400"/>
              <a:buFont typeface="Arial"/>
              <a:buNone/>
            </a:pPr>
            <a:endParaRPr dirty="0">
              <a:latin typeface="Courier"/>
              <a:ea typeface="Courier"/>
              <a:cs typeface="Courier"/>
              <a:sym typeface="Courier"/>
            </a:endParaRPr>
          </a:p>
          <a:p>
            <a:pPr marL="285750" lvl="0" indent="-133350" algn="l" rtl="0">
              <a:lnSpc>
                <a:spcPct val="90000"/>
              </a:lnSpc>
              <a:spcBef>
                <a:spcPts val="720"/>
              </a:spcBef>
              <a:spcAft>
                <a:spcPts val="0"/>
              </a:spcAft>
              <a:buClr>
                <a:schemeClr val="dk1"/>
              </a:buClr>
              <a:buSzPts val="2400"/>
              <a:buFont typeface="Arial"/>
              <a:buNone/>
            </a:pPr>
            <a:endParaRPr dirty="0">
              <a:latin typeface="Courier"/>
              <a:ea typeface="Courier"/>
              <a:cs typeface="Courier"/>
              <a:sym typeface="Courier"/>
            </a:endParaRPr>
          </a:p>
          <a:p>
            <a:pPr marL="0" lvl="0" indent="0" algn="l" rtl="0">
              <a:lnSpc>
                <a:spcPct val="90000"/>
              </a:lnSpc>
              <a:spcBef>
                <a:spcPts val="720"/>
              </a:spcBef>
              <a:spcAft>
                <a:spcPts val="0"/>
              </a:spcAft>
              <a:buClr>
                <a:schemeClr val="dk1"/>
              </a:buClr>
              <a:buSzPts val="2400"/>
              <a:buFont typeface="Arial"/>
              <a:buNone/>
            </a:pPr>
            <a:endParaRPr dirty="0">
              <a:latin typeface="Courier"/>
              <a:ea typeface="Courier"/>
              <a:cs typeface="Courier"/>
              <a:sym typeface="Courier"/>
            </a:endParaRPr>
          </a:p>
          <a:p>
            <a:pPr marL="285750" lvl="0" indent="-133350" algn="l" rtl="0">
              <a:lnSpc>
                <a:spcPct val="90000"/>
              </a:lnSpc>
              <a:spcBef>
                <a:spcPts val="720"/>
              </a:spcBef>
              <a:spcAft>
                <a:spcPts val="0"/>
              </a:spcAft>
              <a:buClr>
                <a:schemeClr val="dk1"/>
              </a:buClr>
              <a:buSzPts val="2400"/>
              <a:buFont typeface="Arial"/>
              <a:buNone/>
            </a:pPr>
            <a:endParaRPr dirty="0"/>
          </a:p>
          <a:p>
            <a:pPr marL="285750" lvl="0" indent="-285750" algn="l" rtl="0">
              <a:lnSpc>
                <a:spcPct val="90000"/>
              </a:lnSpc>
              <a:spcBef>
                <a:spcPts val="720"/>
              </a:spcBef>
              <a:spcAft>
                <a:spcPts val="0"/>
              </a:spcAft>
              <a:buClr>
                <a:schemeClr val="dk1"/>
              </a:buClr>
              <a:buSzPts val="2400"/>
              <a:buFont typeface="Arial"/>
              <a:buChar char="•"/>
            </a:pPr>
            <a:r>
              <a:rPr lang="en-US" dirty="0"/>
              <a:t>Structure Query Language (SQL) is a declarative programming language describing operations on tables</a:t>
            </a:r>
            <a:endParaRPr dirty="0"/>
          </a:p>
        </p:txBody>
      </p:sp>
      <p:sp>
        <p:nvSpPr>
          <p:cNvPr id="248" name="Google Shape;248;p17"/>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8</a:t>
            </a:fld>
            <a:endParaRPr b="0"/>
          </a:p>
        </p:txBody>
      </p:sp>
      <p:graphicFrame>
        <p:nvGraphicFramePr>
          <p:cNvPr id="249" name="Google Shape;249;p17"/>
          <p:cNvGraphicFramePr/>
          <p:nvPr/>
        </p:nvGraphicFramePr>
        <p:xfrm>
          <a:off x="2133600" y="3276600"/>
          <a:ext cx="4572000" cy="1483400"/>
        </p:xfrm>
        <a:graphic>
          <a:graphicData uri="http://schemas.openxmlformats.org/drawingml/2006/table">
            <a:tbl>
              <a:tblPr firstRow="1" bandRow="1">
                <a:noFill/>
                <a:tableStyleId>{56FE67F9-6B8D-4537-87E8-312A73754733}</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l" rtl="0">
                        <a:spcBef>
                          <a:spcPts val="0"/>
                        </a:spcBef>
                        <a:spcAft>
                          <a:spcPts val="0"/>
                        </a:spcAft>
                        <a:buNone/>
                      </a:pPr>
                      <a:r>
                        <a:rPr lang="en-US" sz="1800"/>
                        <a:t>Latitude</a:t>
                      </a:r>
                      <a:endParaRPr/>
                    </a:p>
                  </a:txBody>
                  <a:tcPr marL="91450" marR="91450" marT="45725" marB="45725"/>
                </a:tc>
                <a:tc>
                  <a:txBody>
                    <a:bodyPr/>
                    <a:lstStyle/>
                    <a:p>
                      <a:pPr marL="0" marR="0" lvl="0" indent="0" algn="l" rtl="0">
                        <a:spcBef>
                          <a:spcPts val="0"/>
                        </a:spcBef>
                        <a:spcAft>
                          <a:spcPts val="0"/>
                        </a:spcAft>
                        <a:buNone/>
                      </a:pPr>
                      <a:r>
                        <a:rPr lang="en-US" sz="1800"/>
                        <a:t>Longitude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Berkeley</a:t>
                      </a:r>
                      <a:endParaRPr/>
                    </a:p>
                  </a:txBody>
                  <a:tcPr marL="91450" marR="91450" marT="45725" marB="45725"/>
                </a:tc>
                <a:tc>
                  <a:txBody>
                    <a:bodyPr/>
                    <a:lstStyle/>
                    <a:p>
                      <a:pPr marL="0" marR="0" lvl="0" indent="0" algn="l" rtl="0">
                        <a:spcBef>
                          <a:spcPts val="0"/>
                        </a:spcBef>
                        <a:spcAft>
                          <a:spcPts val="0"/>
                        </a:spcAft>
                        <a:buNone/>
                      </a:pPr>
                      <a:r>
                        <a:rPr lang="en-US" sz="1800"/>
                        <a:t>38</a:t>
                      </a:r>
                      <a:endParaRPr/>
                    </a:p>
                  </a:txBody>
                  <a:tcPr marL="91450" marR="91450" marT="45725" marB="45725"/>
                </a:tc>
                <a:tc>
                  <a:txBody>
                    <a:bodyPr/>
                    <a:lstStyle/>
                    <a:p>
                      <a:pPr marL="0" marR="0" lvl="0" indent="0" algn="l" rtl="0">
                        <a:spcBef>
                          <a:spcPts val="0"/>
                        </a:spcBef>
                        <a:spcAft>
                          <a:spcPts val="0"/>
                        </a:spcAft>
                        <a:buNone/>
                      </a:pPr>
                      <a:r>
                        <a:rPr lang="en-US" sz="1800"/>
                        <a:t>122</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Cambridge</a:t>
                      </a:r>
                      <a:endParaRPr/>
                    </a:p>
                  </a:txBody>
                  <a:tcPr marL="91450" marR="91450" marT="45725" marB="45725"/>
                </a:tc>
                <a:tc>
                  <a:txBody>
                    <a:bodyPr/>
                    <a:lstStyle/>
                    <a:p>
                      <a:pPr marL="0" marR="0" lvl="0" indent="0" algn="l" rtl="0">
                        <a:spcBef>
                          <a:spcPts val="0"/>
                        </a:spcBef>
                        <a:spcAft>
                          <a:spcPts val="0"/>
                        </a:spcAft>
                        <a:buNone/>
                      </a:pPr>
                      <a:r>
                        <a:rPr lang="en-US" sz="1800"/>
                        <a:t>42</a:t>
                      </a:r>
                      <a:endParaRPr/>
                    </a:p>
                  </a:txBody>
                  <a:tcPr marL="91450" marR="91450" marT="45725" marB="45725"/>
                </a:tc>
                <a:tc>
                  <a:txBody>
                    <a:bodyPr/>
                    <a:lstStyle/>
                    <a:p>
                      <a:pPr marL="0" marR="0" lvl="0" indent="0" algn="l" rtl="0">
                        <a:spcBef>
                          <a:spcPts val="0"/>
                        </a:spcBef>
                        <a:spcAft>
                          <a:spcPts val="0"/>
                        </a:spcAft>
                        <a:buNone/>
                      </a:pPr>
                      <a:r>
                        <a:rPr lang="en-US" sz="1800"/>
                        <a:t>71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Minneapolis</a:t>
                      </a:r>
                      <a:endParaRPr/>
                    </a:p>
                  </a:txBody>
                  <a:tcPr marL="91450" marR="91450" marT="45725" marB="45725"/>
                </a:tc>
                <a:tc>
                  <a:txBody>
                    <a:bodyPr/>
                    <a:lstStyle/>
                    <a:p>
                      <a:pPr marL="0" marR="0" lvl="0" indent="0" algn="l" rtl="0">
                        <a:spcBef>
                          <a:spcPts val="0"/>
                        </a:spcBef>
                        <a:spcAft>
                          <a:spcPts val="0"/>
                        </a:spcAft>
                        <a:buNone/>
                      </a:pPr>
                      <a:r>
                        <a:rPr lang="en-US" sz="1800"/>
                        <a:t>45</a:t>
                      </a:r>
                      <a:endParaRPr/>
                    </a:p>
                  </a:txBody>
                  <a:tcPr marL="91450" marR="91450" marT="45725" marB="45725"/>
                </a:tc>
                <a:tc>
                  <a:txBody>
                    <a:bodyPr/>
                    <a:lstStyle/>
                    <a:p>
                      <a:pPr marL="0" marR="0" lvl="0" indent="0" algn="l" rtl="0">
                        <a:spcBef>
                          <a:spcPts val="0"/>
                        </a:spcBef>
                        <a:spcAft>
                          <a:spcPts val="0"/>
                        </a:spcAft>
                        <a:buNone/>
                      </a:pPr>
                      <a:r>
                        <a:rPr lang="en-US" sz="1800"/>
                        <a:t>93</a:t>
                      </a:r>
                      <a:endParaRPr/>
                    </a:p>
                  </a:txBody>
                  <a:tcPr marL="91450" marR="91450" marT="45725" marB="45725"/>
                </a:tc>
                <a:extLst>
                  <a:ext uri="{0D108BD9-81ED-4DB2-BD59-A6C34878D82A}">
                    <a16:rowId xmlns:a16="http://schemas.microsoft.com/office/drawing/2014/main" val="10003"/>
                  </a:ext>
                </a:extLst>
              </a:tr>
            </a:tbl>
          </a:graphicData>
        </a:graphic>
      </p:graphicFrame>
      <p:grpSp>
        <p:nvGrpSpPr>
          <p:cNvPr id="250" name="Google Shape;250;p17"/>
          <p:cNvGrpSpPr/>
          <p:nvPr/>
        </p:nvGrpSpPr>
        <p:grpSpPr>
          <a:xfrm>
            <a:off x="1828800" y="2895600"/>
            <a:ext cx="7162800" cy="2286000"/>
            <a:chOff x="1828800" y="2895600"/>
            <a:chExt cx="7162800" cy="2286000"/>
          </a:xfrm>
        </p:grpSpPr>
        <p:sp>
          <p:nvSpPr>
            <p:cNvPr id="251" name="Google Shape;251;p17"/>
            <p:cNvSpPr/>
            <p:nvPr/>
          </p:nvSpPr>
          <p:spPr>
            <a:xfrm>
              <a:off x="1828800" y="2895600"/>
              <a:ext cx="5410200" cy="22860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17"/>
            <p:cNvSpPr/>
            <p:nvPr/>
          </p:nvSpPr>
          <p:spPr>
            <a:xfrm>
              <a:off x="7543800" y="4114800"/>
              <a:ext cx="1447800" cy="838200"/>
            </a:xfrm>
            <a:prstGeom prst="wedgeRectCallout">
              <a:avLst>
                <a:gd name="adj1" fmla="val -70459"/>
                <a:gd name="adj2" fmla="val 14651"/>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a:buNone/>
              </a:pPr>
              <a:r>
                <a:rPr lang="en-US" sz="1800">
                  <a:solidFill>
                    <a:schemeClr val="dk1"/>
                  </a:solidFill>
                  <a:latin typeface="Courier"/>
                  <a:ea typeface="Courier"/>
                  <a:cs typeface="Courier"/>
                  <a:sym typeface="Courier"/>
                </a:rPr>
                <a:t>t</a:t>
              </a:r>
              <a:r>
                <a:rPr lang="en-US" sz="1800" b="0" i="0" u="none" strike="noStrike" cap="none">
                  <a:solidFill>
                    <a:schemeClr val="dk1"/>
                  </a:solidFill>
                  <a:latin typeface="Courier"/>
                  <a:ea typeface="Courier"/>
                  <a:cs typeface="Courier"/>
                  <a:sym typeface="Courier"/>
                </a:rPr>
                <a:t>able</a:t>
              </a:r>
              <a:r>
                <a:rPr lang="en-US" sz="1800" b="0" i="0" u="none" strike="noStrike" cap="none">
                  <a:solidFill>
                    <a:schemeClr val="dk1"/>
                  </a:solidFill>
                  <a:latin typeface="Arial"/>
                  <a:ea typeface="Arial"/>
                  <a:cs typeface="Arial"/>
                  <a:sym typeface="Arial"/>
                </a:rPr>
                <a:t> has columns and rows</a:t>
              </a:r>
              <a:endParaRPr/>
            </a:p>
          </p:txBody>
        </p:sp>
      </p:grpSp>
      <p:grpSp>
        <p:nvGrpSpPr>
          <p:cNvPr id="253" name="Google Shape;253;p17"/>
          <p:cNvGrpSpPr/>
          <p:nvPr/>
        </p:nvGrpSpPr>
        <p:grpSpPr>
          <a:xfrm>
            <a:off x="152400" y="3048000"/>
            <a:ext cx="6934200" cy="1447800"/>
            <a:chOff x="152400" y="3048000"/>
            <a:chExt cx="6934200" cy="1447800"/>
          </a:xfrm>
        </p:grpSpPr>
        <p:sp>
          <p:nvSpPr>
            <p:cNvPr id="254" name="Google Shape;254;p17"/>
            <p:cNvSpPr/>
            <p:nvPr/>
          </p:nvSpPr>
          <p:spPr>
            <a:xfrm>
              <a:off x="1981200" y="3962400"/>
              <a:ext cx="5105400" cy="5334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17"/>
            <p:cNvSpPr/>
            <p:nvPr/>
          </p:nvSpPr>
          <p:spPr>
            <a:xfrm>
              <a:off x="152400" y="3048000"/>
              <a:ext cx="1524000" cy="1066800"/>
            </a:xfrm>
            <a:prstGeom prst="wedgeRectCallout">
              <a:avLst>
                <a:gd name="adj1" fmla="val 73457"/>
                <a:gd name="adj2" fmla="val 7446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a:buNone/>
              </a:pPr>
              <a:r>
                <a:rPr lang="en-US" sz="1800">
                  <a:solidFill>
                    <a:schemeClr val="dk1"/>
                  </a:solidFill>
                  <a:latin typeface="Courier"/>
                  <a:ea typeface="Courier"/>
                  <a:cs typeface="Courier"/>
                  <a:sym typeface="Courier"/>
                </a:rPr>
                <a:t>row</a:t>
              </a:r>
              <a:r>
                <a:rPr lang="en-US" sz="1800" b="0" i="0" u="none" strike="noStrike" cap="none">
                  <a:solidFill>
                    <a:schemeClr val="dk1"/>
                  </a:solidFill>
                  <a:latin typeface="Arial"/>
                  <a:ea typeface="Arial"/>
                  <a:cs typeface="Arial"/>
                  <a:sym typeface="Arial"/>
                </a:rPr>
                <a:t> has a value for each column</a:t>
              </a:r>
              <a:endParaRPr/>
            </a:p>
          </p:txBody>
        </p:sp>
      </p:grpSp>
      <p:grpSp>
        <p:nvGrpSpPr>
          <p:cNvPr id="256" name="Google Shape;256;p17"/>
          <p:cNvGrpSpPr/>
          <p:nvPr/>
        </p:nvGrpSpPr>
        <p:grpSpPr>
          <a:xfrm>
            <a:off x="5105400" y="2590800"/>
            <a:ext cx="3810000" cy="2438400"/>
            <a:chOff x="5105400" y="2590800"/>
            <a:chExt cx="3810000" cy="2438400"/>
          </a:xfrm>
        </p:grpSpPr>
        <p:sp>
          <p:nvSpPr>
            <p:cNvPr id="257" name="Google Shape;257;p17"/>
            <p:cNvSpPr/>
            <p:nvPr/>
          </p:nvSpPr>
          <p:spPr>
            <a:xfrm>
              <a:off x="5105400" y="3048000"/>
              <a:ext cx="1828800" cy="19812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8" name="Google Shape;258;p17"/>
            <p:cNvSpPr/>
            <p:nvPr/>
          </p:nvSpPr>
          <p:spPr>
            <a:xfrm>
              <a:off x="7391400" y="2590800"/>
              <a:ext cx="1524000" cy="1066800"/>
            </a:xfrm>
            <a:prstGeom prst="wedgeRectCallout">
              <a:avLst>
                <a:gd name="adj1" fmla="val -78942"/>
                <a:gd name="adj2" fmla="val 4783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ourier"/>
                <a:buNone/>
              </a:pPr>
              <a:r>
                <a:rPr lang="en-US" sz="1800">
                  <a:solidFill>
                    <a:schemeClr val="dk1"/>
                  </a:solidFill>
                  <a:latin typeface="Courier"/>
                  <a:ea typeface="Courier"/>
                  <a:cs typeface="Courier"/>
                  <a:sym typeface="Courier"/>
                </a:rPr>
                <a:t>column</a:t>
              </a:r>
              <a:r>
                <a:rPr lang="en-US" sz="1800" b="0" i="0" u="none" strike="noStrike" cap="none">
                  <a:solidFill>
                    <a:schemeClr val="dk1"/>
                  </a:solidFill>
                  <a:latin typeface="Arial"/>
                  <a:ea typeface="Arial"/>
                  <a:cs typeface="Arial"/>
                  <a:sym typeface="Arial"/>
                </a:rPr>
                <a:t> has a name and a type</a:t>
              </a:r>
              <a:endParaRPr/>
            </a:p>
          </p:txBody>
        </p:sp>
      </p:grpSp>
      <p:sp>
        <p:nvSpPr>
          <p:cNvPr id="17" name="Google Shape;99;p13">
            <a:extLst>
              <a:ext uri="{FF2B5EF4-FFF2-40B4-BE49-F238E27FC236}">
                <a16:creationId xmlns:a16="http://schemas.microsoft.com/office/drawing/2014/main" id="{1D51BEF5-5904-E54C-A870-386040FBABE1}"/>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18" name="Google Shape;100;p13">
            <a:extLst>
              <a:ext uri="{FF2B5EF4-FFF2-40B4-BE49-F238E27FC236}">
                <a16:creationId xmlns:a16="http://schemas.microsoft.com/office/drawing/2014/main" id="{A6C195F3-5CA5-5A4D-8199-F03754AA7E74}"/>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685800" y="228600"/>
            <a:ext cx="7696200" cy="736600"/>
          </a:xfrm>
          <a:prstGeom prst="rect">
            <a:avLst/>
          </a:prstGeom>
          <a:noFill/>
          <a:ln>
            <a:noFill/>
          </a:ln>
        </p:spPr>
        <p:txBody>
          <a:bodyPr spcFirstLastPara="1" wrap="square" lIns="92075" tIns="46025" rIns="92075" bIns="46025" anchor="ctr" anchorCtr="0">
            <a:noAutofit/>
          </a:bodyPr>
          <a:lstStyle/>
          <a:p>
            <a:pPr marL="0" lvl="0" indent="0" algn="l" rtl="0">
              <a:lnSpc>
                <a:spcPct val="90000"/>
              </a:lnSpc>
              <a:spcBef>
                <a:spcPts val="0"/>
              </a:spcBef>
              <a:spcAft>
                <a:spcPts val="0"/>
              </a:spcAft>
              <a:buNone/>
            </a:pPr>
            <a:r>
              <a:rPr lang="en-US"/>
              <a:t>SQL</a:t>
            </a:r>
            <a:endParaRPr/>
          </a:p>
        </p:txBody>
      </p:sp>
      <p:sp>
        <p:nvSpPr>
          <p:cNvPr id="264" name="Google Shape;264;p18"/>
          <p:cNvSpPr txBox="1">
            <a:spLocks noGrp="1"/>
          </p:cNvSpPr>
          <p:nvPr>
            <p:ph type="body" idx="1"/>
          </p:nvPr>
        </p:nvSpPr>
        <p:spPr>
          <a:xfrm>
            <a:off x="685800" y="1066800"/>
            <a:ext cx="8001000" cy="5257800"/>
          </a:xfrm>
          <a:prstGeom prst="rect">
            <a:avLst/>
          </a:prstGeom>
          <a:noFill/>
          <a:ln>
            <a:noFill/>
          </a:ln>
        </p:spPr>
        <p:txBody>
          <a:bodyPr spcFirstLastPara="1" wrap="square" lIns="92075" tIns="46025" rIns="92075" bIns="46025"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dirty="0"/>
              <a:t>A declarative language</a:t>
            </a:r>
            <a:endParaRPr dirty="0"/>
          </a:p>
          <a:p>
            <a:pPr marL="685800" lvl="1" indent="-228600" algn="l" rtl="0">
              <a:lnSpc>
                <a:spcPct val="90000"/>
              </a:lnSpc>
              <a:spcBef>
                <a:spcPts val="540"/>
              </a:spcBef>
              <a:spcAft>
                <a:spcPts val="0"/>
              </a:spcAft>
              <a:buClr>
                <a:schemeClr val="dk1"/>
              </a:buClr>
              <a:buSzPts val="1800"/>
              <a:buFont typeface="Arial"/>
              <a:buChar char="–"/>
            </a:pPr>
            <a:r>
              <a:rPr lang="en-US" dirty="0"/>
              <a:t>Described </a:t>
            </a:r>
            <a:r>
              <a:rPr lang="en-US" i="1" dirty="0"/>
              <a:t>what</a:t>
            </a:r>
            <a:r>
              <a:rPr lang="en-US" dirty="0"/>
              <a:t> to compute</a:t>
            </a:r>
            <a:endParaRPr dirty="0"/>
          </a:p>
          <a:p>
            <a:pPr marL="685800" lvl="1" indent="-228600" algn="l" rtl="0">
              <a:lnSpc>
                <a:spcPct val="90000"/>
              </a:lnSpc>
              <a:spcBef>
                <a:spcPts val="540"/>
              </a:spcBef>
              <a:spcAft>
                <a:spcPts val="0"/>
              </a:spcAft>
              <a:buClr>
                <a:schemeClr val="dk1"/>
              </a:buClr>
              <a:buSzPts val="1800"/>
              <a:buFont typeface="Arial"/>
              <a:buChar char="–"/>
            </a:pPr>
            <a:r>
              <a:rPr lang="en-US" dirty="0"/>
              <a:t>Imperative languages, like python, describe </a:t>
            </a:r>
            <a:r>
              <a:rPr lang="en-US" i="1" dirty="0"/>
              <a:t>how</a:t>
            </a:r>
            <a:r>
              <a:rPr lang="en-US" dirty="0"/>
              <a:t> to compute it</a:t>
            </a:r>
            <a:endParaRPr dirty="0"/>
          </a:p>
          <a:p>
            <a:pPr marL="685800" lvl="1" indent="-228600" algn="l" rtl="0">
              <a:lnSpc>
                <a:spcPct val="90000"/>
              </a:lnSpc>
              <a:spcBef>
                <a:spcPts val="540"/>
              </a:spcBef>
              <a:spcAft>
                <a:spcPts val="0"/>
              </a:spcAft>
              <a:buClr>
                <a:schemeClr val="dk1"/>
              </a:buClr>
              <a:buSzPts val="1800"/>
              <a:buFont typeface="Arial"/>
              <a:buChar char="–"/>
            </a:pPr>
            <a:r>
              <a:rPr lang="en-US" dirty="0"/>
              <a:t>Query processor (interpreter) chooses which of many equivalent query plans to execute to perform the SQL statements</a:t>
            </a:r>
            <a:endParaRPr dirty="0"/>
          </a:p>
          <a:p>
            <a:pPr marL="285750" lvl="0" indent="-285750" algn="l" rtl="0">
              <a:lnSpc>
                <a:spcPct val="90000"/>
              </a:lnSpc>
              <a:spcBef>
                <a:spcPts val="720"/>
              </a:spcBef>
              <a:spcAft>
                <a:spcPts val="0"/>
              </a:spcAft>
              <a:buClr>
                <a:schemeClr val="dk1"/>
              </a:buClr>
              <a:buSzPts val="2400"/>
              <a:buFont typeface="Arial"/>
              <a:buChar char="•"/>
            </a:pPr>
            <a:r>
              <a:rPr lang="en-US" dirty="0"/>
              <a:t>ANSI and ISO standard, but many variants</a:t>
            </a:r>
          </a:p>
          <a:p>
            <a:pPr marL="742950" lvl="1" indent="-285750">
              <a:spcBef>
                <a:spcPts val="720"/>
              </a:spcBef>
              <a:buSzPts val="2400"/>
              <a:buFont typeface="Arial"/>
              <a:buChar char="•"/>
            </a:pPr>
            <a:r>
              <a:rPr lang="en-US" dirty="0"/>
              <a:t>This SQL will work on most databases.</a:t>
            </a:r>
            <a:endParaRPr dirty="0"/>
          </a:p>
          <a:p>
            <a:pPr marL="285750" lvl="0" indent="-285750" algn="l" rtl="0">
              <a:lnSpc>
                <a:spcPct val="90000"/>
              </a:lnSpc>
              <a:spcBef>
                <a:spcPts val="720"/>
              </a:spcBef>
              <a:spcAft>
                <a:spcPts val="0"/>
              </a:spcAft>
              <a:buClr>
                <a:schemeClr val="dk1"/>
              </a:buClr>
              <a:buSzPts val="2400"/>
              <a:buFont typeface="Courier"/>
              <a:buChar char="•"/>
            </a:pPr>
            <a:r>
              <a:rPr lang="en-US" dirty="0">
                <a:latin typeface="Courier"/>
                <a:ea typeface="Courier"/>
                <a:cs typeface="Courier"/>
                <a:sym typeface="Courier"/>
              </a:rPr>
              <a:t>SELECT</a:t>
            </a:r>
            <a:r>
              <a:rPr lang="en-US" dirty="0"/>
              <a:t> statement creates a new table, either from scratch or by projecting a table</a:t>
            </a:r>
            <a:endParaRPr dirty="0"/>
          </a:p>
          <a:p>
            <a:pPr marL="285750" lvl="0" indent="-285750" algn="l" rtl="0">
              <a:lnSpc>
                <a:spcPct val="90000"/>
              </a:lnSpc>
              <a:spcBef>
                <a:spcPts val="720"/>
              </a:spcBef>
              <a:spcAft>
                <a:spcPts val="0"/>
              </a:spcAft>
              <a:buClr>
                <a:schemeClr val="dk1"/>
              </a:buClr>
              <a:buSzPts val="2400"/>
              <a:buFont typeface="Courier"/>
              <a:buChar char="•"/>
            </a:pPr>
            <a:r>
              <a:rPr lang="en-US" dirty="0">
                <a:latin typeface="Courier"/>
                <a:ea typeface="Courier"/>
                <a:cs typeface="Courier"/>
                <a:sym typeface="Courier"/>
              </a:rPr>
              <a:t>create table </a:t>
            </a:r>
            <a:r>
              <a:rPr lang="en-US" dirty="0"/>
              <a:t>statement gives a global name to a table</a:t>
            </a:r>
            <a:endParaRPr dirty="0"/>
          </a:p>
          <a:p>
            <a:pPr marL="285750" lvl="0" indent="-285750" algn="l" rtl="0">
              <a:lnSpc>
                <a:spcPct val="90000"/>
              </a:lnSpc>
              <a:spcBef>
                <a:spcPts val="720"/>
              </a:spcBef>
              <a:spcAft>
                <a:spcPts val="0"/>
              </a:spcAft>
              <a:buClr>
                <a:schemeClr val="dk1"/>
              </a:buClr>
              <a:buSzPts val="2400"/>
              <a:buFont typeface="Arial"/>
              <a:buChar char="•"/>
            </a:pPr>
            <a:r>
              <a:rPr lang="en-US" dirty="0"/>
              <a:t>Lots of other statements</a:t>
            </a:r>
            <a:endParaRPr dirty="0"/>
          </a:p>
          <a:p>
            <a:pPr marL="685800" lvl="1" indent="-228600" algn="l" rtl="0">
              <a:lnSpc>
                <a:spcPct val="90000"/>
              </a:lnSpc>
              <a:spcBef>
                <a:spcPts val="540"/>
              </a:spcBef>
              <a:spcAft>
                <a:spcPts val="0"/>
              </a:spcAft>
              <a:buClr>
                <a:schemeClr val="dk1"/>
              </a:buClr>
              <a:buSzPts val="1800"/>
              <a:buFont typeface="Courier"/>
              <a:buChar char="–"/>
            </a:pPr>
            <a:r>
              <a:rPr lang="en-US" dirty="0">
                <a:latin typeface="Courier"/>
                <a:ea typeface="Courier"/>
                <a:cs typeface="Courier"/>
                <a:sym typeface="Courier"/>
              </a:rPr>
              <a:t>analyze, delete, explain, insert, replace, update, …</a:t>
            </a:r>
            <a:endParaRPr dirty="0"/>
          </a:p>
          <a:p>
            <a:pPr marL="285750" lvl="0" indent="-285750" algn="l" rtl="0">
              <a:lnSpc>
                <a:spcPct val="90000"/>
              </a:lnSpc>
              <a:spcBef>
                <a:spcPts val="720"/>
              </a:spcBef>
              <a:spcAft>
                <a:spcPts val="0"/>
              </a:spcAft>
              <a:buClr>
                <a:schemeClr val="dk1"/>
              </a:buClr>
              <a:buSzPts val="2400"/>
              <a:buFont typeface="Arial"/>
              <a:buChar char="•"/>
            </a:pPr>
            <a:r>
              <a:rPr lang="en-US" dirty="0"/>
              <a:t>The action is in select</a:t>
            </a:r>
            <a:endParaRPr dirty="0"/>
          </a:p>
        </p:txBody>
      </p:sp>
      <p:sp>
        <p:nvSpPr>
          <p:cNvPr id="267" name="Google Shape;267;p18"/>
          <p:cNvSpPr txBox="1">
            <a:spLocks noGrp="1"/>
          </p:cNvSpPr>
          <p:nvPr>
            <p:ph type="sldNum" idx="12"/>
          </p:nvPr>
        </p:nvSpPr>
        <p:spPr>
          <a:xfrm>
            <a:off x="8610600" y="6553200"/>
            <a:ext cx="533400" cy="304800"/>
          </a:xfrm>
          <a:prstGeom prst="rect">
            <a:avLst/>
          </a:prstGeom>
          <a:noFill/>
          <a:ln>
            <a:noFill/>
          </a:ln>
        </p:spPr>
        <p:txBody>
          <a:bodyPr spcFirstLastPara="1" wrap="square" lIns="92075" tIns="46025" rIns="92075" bIns="46025" anchor="ctr" anchorCtr="0">
            <a:noAutofit/>
          </a:bodyPr>
          <a:lstStyle/>
          <a:p>
            <a:pPr marL="0" lvl="0" indent="0" algn="r" rtl="0">
              <a:spcBef>
                <a:spcPts val="0"/>
              </a:spcBef>
              <a:spcAft>
                <a:spcPts val="0"/>
              </a:spcAft>
              <a:buNone/>
            </a:pPr>
            <a:fld id="{00000000-1234-1234-1234-123412341234}" type="slidenum">
              <a:rPr lang="en-US"/>
              <a:t>9</a:t>
            </a:fld>
            <a:endParaRPr b="0"/>
          </a:p>
        </p:txBody>
      </p:sp>
      <p:sp>
        <p:nvSpPr>
          <p:cNvPr id="7" name="Google Shape;99;p13">
            <a:extLst>
              <a:ext uri="{FF2B5EF4-FFF2-40B4-BE49-F238E27FC236}">
                <a16:creationId xmlns:a16="http://schemas.microsoft.com/office/drawing/2014/main" id="{413A3CCA-8F3A-6D49-8F42-BC34B9E3FD79}"/>
              </a:ext>
            </a:extLst>
          </p:cNvPr>
          <p:cNvSpPr txBox="1">
            <a:spLocks noGrp="1"/>
          </p:cNvSpPr>
          <p:nvPr>
            <p:ph type="dt" idx="10"/>
          </p:nvPr>
        </p:nvSpPr>
        <p:spPr>
          <a:xfrm>
            <a:off x="0" y="6553200"/>
            <a:ext cx="1524000" cy="3048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dirty="0"/>
              <a:t>04/22/19</a:t>
            </a:r>
            <a:endParaRPr dirty="0"/>
          </a:p>
        </p:txBody>
      </p:sp>
      <p:sp>
        <p:nvSpPr>
          <p:cNvPr id="8" name="Google Shape;100;p13">
            <a:extLst>
              <a:ext uri="{FF2B5EF4-FFF2-40B4-BE49-F238E27FC236}">
                <a16:creationId xmlns:a16="http://schemas.microsoft.com/office/drawing/2014/main" id="{AB42D148-087D-6348-81D1-DDBC066CACF0}"/>
              </a:ext>
            </a:extLst>
          </p:cNvPr>
          <p:cNvSpPr txBox="1">
            <a:spLocks noGrp="1"/>
          </p:cNvSpPr>
          <p:nvPr>
            <p:ph type="ftr" idx="11"/>
          </p:nvPr>
        </p:nvSpPr>
        <p:spPr>
          <a:xfrm>
            <a:off x="3048000" y="6553200"/>
            <a:ext cx="2895600" cy="304800"/>
          </a:xfrm>
          <a:prstGeom prst="rect">
            <a:avLst/>
          </a:prstGeom>
          <a:noFill/>
          <a:ln>
            <a:noFill/>
          </a:ln>
        </p:spPr>
        <p:txBody>
          <a:bodyPr spcFirstLastPara="1" wrap="square" lIns="92075" tIns="46025" rIns="92075" bIns="46025" anchor="ctr" anchorCtr="0">
            <a:noAutofit/>
          </a:bodyPr>
          <a:lstStyle/>
          <a:p>
            <a:pPr marL="0" lvl="0" indent="0" algn="ctr" rtl="0">
              <a:spcBef>
                <a:spcPts val="0"/>
              </a:spcBef>
              <a:spcAft>
                <a:spcPts val="0"/>
              </a:spcAft>
              <a:buNone/>
            </a:pPr>
            <a:r>
              <a:rPr lang="en-US" dirty="0"/>
              <a:t>UCB CS88 Sp19 L12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162-fa14">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824</TotalTime>
  <Words>1787</Words>
  <Application>Microsoft Macintosh PowerPoint</Application>
  <PresentationFormat>On-screen Show (4:3)</PresentationFormat>
  <Paragraphs>289</Paragraphs>
  <Slides>34</Slides>
  <Notes>31</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Helvetica Neue</vt:lpstr>
      <vt:lpstr>ＭＳ Ｐゴシック</vt:lpstr>
      <vt:lpstr>18 VAG Rounded Bold   07390</vt:lpstr>
      <vt:lpstr>Times New Roman</vt:lpstr>
      <vt:lpstr>Courier</vt:lpstr>
      <vt:lpstr>Arial</vt:lpstr>
      <vt:lpstr>cs162-fa14</vt:lpstr>
      <vt:lpstr> Computational Structures in Data Science</vt:lpstr>
      <vt:lpstr>Computing In the News [Link]</vt:lpstr>
      <vt:lpstr>Why Databases?</vt:lpstr>
      <vt:lpstr>Why SQL?</vt:lpstr>
      <vt:lpstr>Database Management Systems</vt:lpstr>
      <vt:lpstr>App in program language issues queries to a database interpreter</vt:lpstr>
      <vt:lpstr>Data 8 Tables</vt:lpstr>
      <vt:lpstr>Database Management Systems</vt:lpstr>
      <vt:lpstr>SQL</vt:lpstr>
      <vt:lpstr>SQL example</vt:lpstr>
      <vt:lpstr>A Running example from Data 8 Lec 10</vt:lpstr>
      <vt:lpstr>select</vt:lpstr>
      <vt:lpstr>create table</vt:lpstr>
      <vt:lpstr>SQL: creating a named table</vt:lpstr>
      <vt:lpstr>Select …</vt:lpstr>
      <vt:lpstr>Projecting existing tables</vt:lpstr>
      <vt:lpstr>Projection</vt:lpstr>
      <vt:lpstr>Permanent Data Storage</vt:lpstr>
      <vt:lpstr>Filtering rows - where</vt:lpstr>
      <vt:lpstr>SQL Operators for predicate</vt:lpstr>
      <vt:lpstr>Approximate Matching …</vt:lpstr>
      <vt:lpstr>Group and Aggregate</vt:lpstr>
      <vt:lpstr>Unique / Distinct values</vt:lpstr>
      <vt:lpstr>Joining tables</vt:lpstr>
      <vt:lpstr>Inner Join</vt:lpstr>
      <vt:lpstr>SQL: using named tables - from</vt:lpstr>
      <vt:lpstr>Queries within queries</vt:lpstr>
      <vt:lpstr>Inserting new records (rows) </vt:lpstr>
      <vt:lpstr>Multiple clients of the database</vt:lpstr>
      <vt:lpstr>SQLite python API</vt:lpstr>
      <vt:lpstr>Creating DB Abstractions</vt:lpstr>
      <vt:lpstr>DB Abstraction (cont)</vt:lpstr>
      <vt:lpstr>Summary – Part 1</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Taste of Declarative Programming in SQL</dc:title>
  <cp:lastModifiedBy>Microsoft Office User</cp:lastModifiedBy>
  <cp:revision>15</cp:revision>
  <dcterms:modified xsi:type="dcterms:W3CDTF">2020-04-20T21:04:22Z</dcterms:modified>
</cp:coreProperties>
</file>